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y="6858000" cx="12192000"/>
  <p:notesSz cx="6858000" cy="9144000"/>
  <p:embeddedFontLst>
    <p:embeddedFont>
      <p:font typeface="Corbel"/>
      <p:regular r:id="rId24"/>
      <p:bold r:id="rId25"/>
      <p:italic r:id="rId26"/>
      <p:boldItalic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28" roundtripDataSignature="AMtx7mjvEBoA/NfRhochfzRfbJAI41NnS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font" Target="fonts/Corbel-regular.fntdata"/><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Corbel-italic.fntdata"/><Relationship Id="rId25" Type="http://schemas.openxmlformats.org/officeDocument/2006/relationships/font" Target="fonts/Corbel-bold.fntdata"/><Relationship Id="rId28" Type="http://customschemas.google.com/relationships/presentationmetadata" Target="metadata"/><Relationship Id="rId27" Type="http://schemas.openxmlformats.org/officeDocument/2006/relationships/font" Target="fonts/Corbel-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2pPr>
            <a:lvl3pPr lvl="2"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3pPr>
            <a:lvl4pPr lvl="3"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4pPr>
            <a:lvl5pPr lvl="4"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5pPr>
            <a:lvl6pPr lvl="5"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6pPr>
            <a:lvl7pPr lvl="6"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7pPr>
            <a:lvl8pPr lvl="7"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8pPr>
            <a:lvl9pPr lvl="8"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2pPr>
            <a:lvl3pPr lvl="2"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3pPr>
            <a:lvl4pPr lvl="3"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4pPr>
            <a:lvl5pPr lvl="4"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5pPr>
            <a:lvl6pPr lvl="5"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6pPr>
            <a:lvl7pPr lvl="6"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7pPr>
            <a:lvl8pPr lvl="7"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8pPr>
            <a:lvl9pPr lvl="8"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2pPr>
            <a:lvl3pPr lvl="2"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3pPr>
            <a:lvl4pPr lvl="3"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4pPr>
            <a:lvl5pPr lvl="4"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5pPr>
            <a:lvl6pPr lvl="5"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6pPr>
            <a:lvl7pPr lvl="6"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7pPr>
            <a:lvl8pPr lvl="7"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8pPr>
            <a:lvl9pPr lvl="8"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s-E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95" name="Google Shape;95;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6" name="Google Shape;96;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b="0" i="0" lang="es-E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71" name="Google Shape;171;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79" name="Google Shape;179;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87" name="Google Shape;187;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95" name="Google Shape;195;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03" name="Google Shape;203;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11" name="Google Shape;211;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19" name="Google Shape;219;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27" name="Google Shape;227;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36" name="Google Shape;236;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7" name="Google Shape;237;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E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06" name="Google Shape;106;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14" name="Google Shape;114;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22" name="Google Shape;122;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30" name="Google Shape;130;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38" name="Google Shape;138;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146" name="Google Shape;146;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7" name="Google Shape;147;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E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55" name="Google Shape;155;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63" name="Google Shape;163;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accent2"/>
        </a:solidFill>
      </p:bgPr>
    </p:bg>
    <p:spTree>
      <p:nvGrpSpPr>
        <p:cNvPr id="15" name="Shape 15"/>
        <p:cNvGrpSpPr/>
        <p:nvPr/>
      </p:nvGrpSpPr>
      <p:grpSpPr>
        <a:xfrm>
          <a:off x="0" y="0"/>
          <a:ext cx="0" cy="0"/>
          <a:chOff x="0" y="0"/>
          <a:chExt cx="0" cy="0"/>
        </a:xfrm>
      </p:grpSpPr>
      <p:sp>
        <p:nvSpPr>
          <p:cNvPr id="16" name="Google Shape;16;p20"/>
          <p:cNvSpPr/>
          <p:nvPr/>
        </p:nvSpPr>
        <p:spPr>
          <a:xfrm>
            <a:off x="0" y="0"/>
            <a:ext cx="12192000" cy="6858000"/>
          </a:xfrm>
          <a:prstGeom prst="rect">
            <a:avLst/>
          </a:prstGeom>
          <a:solidFill>
            <a:srgbClr val="A7232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orbel"/>
              <a:ea typeface="Corbel"/>
              <a:cs typeface="Corbel"/>
              <a:sym typeface="Corbel"/>
            </a:endParaRPr>
          </a:p>
        </p:txBody>
      </p:sp>
      <p:pic>
        <p:nvPicPr>
          <p:cNvPr id="17" name="Google Shape;17;p20"/>
          <p:cNvPicPr preferRelativeResize="0"/>
          <p:nvPr/>
        </p:nvPicPr>
        <p:blipFill rotWithShape="1">
          <a:blip r:embed="rId2">
            <a:alphaModFix/>
          </a:blip>
          <a:srcRect b="0" l="39835" r="0" t="0"/>
          <a:stretch/>
        </p:blipFill>
        <p:spPr>
          <a:xfrm>
            <a:off x="8512175" y="6067425"/>
            <a:ext cx="3525838" cy="731838"/>
          </a:xfrm>
          <a:prstGeom prst="rect">
            <a:avLst/>
          </a:prstGeom>
          <a:noFill/>
          <a:ln>
            <a:noFill/>
          </a:ln>
        </p:spPr>
      </p:pic>
      <p:sp>
        <p:nvSpPr>
          <p:cNvPr id="18" name="Google Shape;18;p20"/>
          <p:cNvSpPr txBox="1"/>
          <p:nvPr>
            <p:ph type="title"/>
          </p:nvPr>
        </p:nvSpPr>
        <p:spPr>
          <a:xfrm>
            <a:off x="3867912" y="1298448"/>
            <a:ext cx="7315200" cy="3255264"/>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SzPts val="1400"/>
              <a:buNone/>
              <a:defRPr b="0" i="0" sz="5900" u="none" cap="none" strike="noStrike">
                <a:solidFill>
                  <a:schemeClr val="lt1"/>
                </a:solidFill>
                <a:latin typeface="Corbel"/>
                <a:ea typeface="Corbel"/>
                <a:cs typeface="Corbel"/>
                <a:sym typeface="Corbel"/>
              </a:defRPr>
            </a:lvl1pPr>
            <a:lvl2pPr lvl="1"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2pPr>
            <a:lvl3pPr lvl="2"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3pPr>
            <a:lvl4pPr lvl="3"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4pPr>
            <a:lvl5pPr lvl="4"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5pPr>
            <a:lvl6pPr lvl="5"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6pPr>
            <a:lvl7pPr lvl="6"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7pPr>
            <a:lvl8pPr lvl="7"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8pPr>
            <a:lvl9pPr lvl="8"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9pPr>
          </a:lstStyle>
          <a:p/>
        </p:txBody>
      </p:sp>
      <p:sp>
        <p:nvSpPr>
          <p:cNvPr id="19" name="Google Shape;19;p20"/>
          <p:cNvSpPr txBox="1"/>
          <p:nvPr>
            <p:ph idx="1" type="body"/>
          </p:nvPr>
        </p:nvSpPr>
        <p:spPr>
          <a:xfrm>
            <a:off x="3886200" y="4672584"/>
            <a:ext cx="7315200" cy="9144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SzPts val="2200"/>
              <a:buNone/>
              <a:defRPr sz="2200" cap="none">
                <a:solidFill>
                  <a:schemeClr val="lt1"/>
                </a:solidFill>
              </a:defRPr>
            </a:lvl1pPr>
            <a:lvl2pPr indent="-228600" lvl="1" marL="914400" algn="l">
              <a:lnSpc>
                <a:spcPct val="90000"/>
              </a:lnSpc>
              <a:spcBef>
                <a:spcPts val="250"/>
              </a:spcBef>
              <a:spcAft>
                <a:spcPts val="0"/>
              </a:spcAft>
              <a:buSzPts val="1800"/>
              <a:buNone/>
              <a:defRPr sz="1800">
                <a:solidFill>
                  <a:srgbClr val="888888"/>
                </a:solidFill>
              </a:defRPr>
            </a:lvl2pPr>
            <a:lvl3pPr indent="-228600" lvl="2" marL="1371600" algn="l">
              <a:lnSpc>
                <a:spcPct val="90000"/>
              </a:lnSpc>
              <a:spcBef>
                <a:spcPts val="250"/>
              </a:spcBef>
              <a:spcAft>
                <a:spcPts val="0"/>
              </a:spcAft>
              <a:buSzPts val="1600"/>
              <a:buNone/>
              <a:defRPr sz="1600">
                <a:solidFill>
                  <a:srgbClr val="888888"/>
                </a:solidFill>
              </a:defRPr>
            </a:lvl3pPr>
            <a:lvl4pPr indent="-228600" lvl="3" marL="1828800" algn="l">
              <a:lnSpc>
                <a:spcPct val="90000"/>
              </a:lnSpc>
              <a:spcBef>
                <a:spcPts val="250"/>
              </a:spcBef>
              <a:spcAft>
                <a:spcPts val="0"/>
              </a:spcAft>
              <a:buSzPts val="1400"/>
              <a:buNone/>
              <a:defRPr sz="1400">
                <a:solidFill>
                  <a:srgbClr val="888888"/>
                </a:solidFill>
              </a:defRPr>
            </a:lvl4pPr>
            <a:lvl5pPr indent="-228600" lvl="4" marL="2286000" algn="l">
              <a:lnSpc>
                <a:spcPct val="90000"/>
              </a:lnSpc>
              <a:spcBef>
                <a:spcPts val="250"/>
              </a:spcBef>
              <a:spcAft>
                <a:spcPts val="0"/>
              </a:spcAft>
              <a:buSzPts val="1400"/>
              <a:buNone/>
              <a:defRPr sz="1400">
                <a:solidFill>
                  <a:srgbClr val="888888"/>
                </a:solidFill>
              </a:defRPr>
            </a:lvl5pPr>
            <a:lvl6pPr indent="-228600" lvl="5" marL="2743200" algn="l">
              <a:lnSpc>
                <a:spcPct val="90000"/>
              </a:lnSpc>
              <a:spcBef>
                <a:spcPts val="250"/>
              </a:spcBef>
              <a:spcAft>
                <a:spcPts val="0"/>
              </a:spcAft>
              <a:buSzPts val="1400"/>
              <a:buNone/>
              <a:defRPr sz="1400">
                <a:solidFill>
                  <a:srgbClr val="888888"/>
                </a:solidFill>
              </a:defRPr>
            </a:lvl6pPr>
            <a:lvl7pPr indent="-228600" lvl="6" marL="3200400" algn="l">
              <a:lnSpc>
                <a:spcPct val="90000"/>
              </a:lnSpc>
              <a:spcBef>
                <a:spcPts val="250"/>
              </a:spcBef>
              <a:spcAft>
                <a:spcPts val="0"/>
              </a:spcAft>
              <a:buSzPts val="1400"/>
              <a:buNone/>
              <a:defRPr sz="1400">
                <a:solidFill>
                  <a:srgbClr val="888888"/>
                </a:solidFill>
              </a:defRPr>
            </a:lvl7pPr>
            <a:lvl8pPr indent="-228600" lvl="7" marL="3657600" algn="l">
              <a:lnSpc>
                <a:spcPct val="90000"/>
              </a:lnSpc>
              <a:spcBef>
                <a:spcPts val="250"/>
              </a:spcBef>
              <a:spcAft>
                <a:spcPts val="0"/>
              </a:spcAft>
              <a:buSzPts val="1400"/>
              <a:buNone/>
              <a:defRPr sz="1400">
                <a:solidFill>
                  <a:srgbClr val="888888"/>
                </a:solidFill>
              </a:defRPr>
            </a:lvl8pPr>
            <a:lvl9pPr indent="-228600" lvl="8" marL="4114800" algn="l">
              <a:lnSpc>
                <a:spcPct val="90000"/>
              </a:lnSpc>
              <a:spcBef>
                <a:spcPts val="250"/>
              </a:spcBef>
              <a:spcAft>
                <a:spcPts val="250"/>
              </a:spcAft>
              <a:buSzPts val="1400"/>
              <a:buNone/>
              <a:defRPr sz="1400">
                <a:solidFill>
                  <a:srgbClr val="888888"/>
                </a:solidFill>
              </a:defRPr>
            </a:lvl9pPr>
          </a:lstStyle>
          <a:p/>
        </p:txBody>
      </p:sp>
      <p:sp>
        <p:nvSpPr>
          <p:cNvPr id="20" name="Google Shape;20;p20"/>
          <p:cNvSpPr txBox="1"/>
          <p:nvPr>
            <p:ph idx="10" type="dt"/>
          </p:nvPr>
        </p:nvSpPr>
        <p:spPr>
          <a:xfrm>
            <a:off x="261938"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20"/>
          <p:cNvSpPr txBox="1"/>
          <p:nvPr>
            <p:ph idx="11" type="ftr"/>
          </p:nvPr>
        </p:nvSpPr>
        <p:spPr>
          <a:xfrm>
            <a:off x="3868738" y="6356350"/>
            <a:ext cx="591185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20"/>
          <p:cNvSpPr txBox="1"/>
          <p:nvPr>
            <p:ph idx="12" type="sldNum"/>
          </p:nvPr>
        </p:nvSpPr>
        <p:spPr>
          <a:xfrm>
            <a:off x="10634663" y="6356350"/>
            <a:ext cx="153035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1" i="0" sz="1200" u="none" cap="none" strike="noStrike">
                <a:solidFill>
                  <a:schemeClr val="accent1"/>
                </a:solidFill>
                <a:latin typeface="Corbel"/>
                <a:ea typeface="Corbel"/>
                <a:cs typeface="Corbel"/>
                <a:sym typeface="Corbel"/>
              </a:defRPr>
            </a:lvl1pPr>
            <a:lvl2pPr indent="0" lvl="1" marL="0" algn="r">
              <a:spcBef>
                <a:spcPts val="0"/>
              </a:spcBef>
              <a:spcAft>
                <a:spcPts val="0"/>
              </a:spcAft>
              <a:buNone/>
              <a:defRPr b="1" i="0" sz="1200" u="none" cap="none" strike="noStrike">
                <a:solidFill>
                  <a:schemeClr val="accent1"/>
                </a:solidFill>
                <a:latin typeface="Corbel"/>
                <a:ea typeface="Corbel"/>
                <a:cs typeface="Corbel"/>
                <a:sym typeface="Corbel"/>
              </a:defRPr>
            </a:lvl2pPr>
            <a:lvl3pPr indent="0" lvl="2" marL="0" algn="r">
              <a:spcBef>
                <a:spcPts val="0"/>
              </a:spcBef>
              <a:spcAft>
                <a:spcPts val="0"/>
              </a:spcAft>
              <a:buNone/>
              <a:defRPr b="1" i="0" sz="1200" u="none" cap="none" strike="noStrike">
                <a:solidFill>
                  <a:schemeClr val="accent1"/>
                </a:solidFill>
                <a:latin typeface="Corbel"/>
                <a:ea typeface="Corbel"/>
                <a:cs typeface="Corbel"/>
                <a:sym typeface="Corbel"/>
              </a:defRPr>
            </a:lvl3pPr>
            <a:lvl4pPr indent="0" lvl="3" marL="0" algn="r">
              <a:spcBef>
                <a:spcPts val="0"/>
              </a:spcBef>
              <a:spcAft>
                <a:spcPts val="0"/>
              </a:spcAft>
              <a:buNone/>
              <a:defRPr b="1" i="0" sz="1200" u="none" cap="none" strike="noStrike">
                <a:solidFill>
                  <a:schemeClr val="accent1"/>
                </a:solidFill>
                <a:latin typeface="Corbel"/>
                <a:ea typeface="Corbel"/>
                <a:cs typeface="Corbel"/>
                <a:sym typeface="Corbel"/>
              </a:defRPr>
            </a:lvl4pPr>
            <a:lvl5pPr indent="0" lvl="4" marL="0" algn="r">
              <a:spcBef>
                <a:spcPts val="0"/>
              </a:spcBef>
              <a:spcAft>
                <a:spcPts val="0"/>
              </a:spcAft>
              <a:buNone/>
              <a:defRPr b="1" i="0" sz="1200" u="none" cap="none" strike="noStrike">
                <a:solidFill>
                  <a:schemeClr val="accent1"/>
                </a:solidFill>
                <a:latin typeface="Corbel"/>
                <a:ea typeface="Corbel"/>
                <a:cs typeface="Corbel"/>
                <a:sym typeface="Corbel"/>
              </a:defRPr>
            </a:lvl5pPr>
            <a:lvl6pPr indent="0" lvl="5" marL="0" algn="r">
              <a:spcBef>
                <a:spcPts val="0"/>
              </a:spcBef>
              <a:spcAft>
                <a:spcPts val="0"/>
              </a:spcAft>
              <a:buNone/>
              <a:defRPr b="1" i="0" sz="1200" u="none" cap="none" strike="noStrike">
                <a:solidFill>
                  <a:schemeClr val="accent1"/>
                </a:solidFill>
                <a:latin typeface="Corbel"/>
                <a:ea typeface="Corbel"/>
                <a:cs typeface="Corbel"/>
                <a:sym typeface="Corbel"/>
              </a:defRPr>
            </a:lvl6pPr>
            <a:lvl7pPr indent="0" lvl="6" marL="0" algn="r">
              <a:spcBef>
                <a:spcPts val="0"/>
              </a:spcBef>
              <a:spcAft>
                <a:spcPts val="0"/>
              </a:spcAft>
              <a:buNone/>
              <a:defRPr b="1" i="0" sz="1200" u="none" cap="none" strike="noStrike">
                <a:solidFill>
                  <a:schemeClr val="accent1"/>
                </a:solidFill>
                <a:latin typeface="Corbel"/>
                <a:ea typeface="Corbel"/>
                <a:cs typeface="Corbel"/>
                <a:sym typeface="Corbel"/>
              </a:defRPr>
            </a:lvl7pPr>
            <a:lvl8pPr indent="0" lvl="7" marL="0" algn="r">
              <a:spcBef>
                <a:spcPts val="0"/>
              </a:spcBef>
              <a:spcAft>
                <a:spcPts val="0"/>
              </a:spcAft>
              <a:buNone/>
              <a:defRPr b="1" i="0" sz="1200" u="none" cap="none" strike="noStrike">
                <a:solidFill>
                  <a:schemeClr val="accent1"/>
                </a:solidFill>
                <a:latin typeface="Corbel"/>
                <a:ea typeface="Corbel"/>
                <a:cs typeface="Corbel"/>
                <a:sym typeface="Corbel"/>
              </a:defRPr>
            </a:lvl8pPr>
            <a:lvl9pPr indent="0" lvl="8" marL="0" algn="r">
              <a:spcBef>
                <a:spcPts val="0"/>
              </a:spcBef>
              <a:spcAft>
                <a:spcPts val="0"/>
              </a:spcAft>
              <a:buNone/>
              <a:defRPr b="1" i="0" sz="1200" u="none" cap="none" strike="noStrike">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23" name="Shape 23"/>
        <p:cNvGrpSpPr/>
        <p:nvPr/>
      </p:nvGrpSpPr>
      <p:grpSpPr>
        <a:xfrm>
          <a:off x="0" y="0"/>
          <a:ext cx="0" cy="0"/>
          <a:chOff x="0" y="0"/>
          <a:chExt cx="0" cy="0"/>
        </a:xfrm>
      </p:grpSpPr>
      <p:sp>
        <p:nvSpPr>
          <p:cNvPr id="24" name="Google Shape;24;p21"/>
          <p:cNvSpPr/>
          <p:nvPr/>
        </p:nvSpPr>
        <p:spPr>
          <a:xfrm>
            <a:off x="0" y="0"/>
            <a:ext cx="12192000" cy="1225550"/>
          </a:xfrm>
          <a:prstGeom prst="rect">
            <a:avLst/>
          </a:prstGeom>
          <a:solidFill>
            <a:srgbClr val="C3404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orbel"/>
              <a:ea typeface="Corbel"/>
              <a:cs typeface="Corbel"/>
              <a:sym typeface="Corbel"/>
            </a:endParaRPr>
          </a:p>
        </p:txBody>
      </p:sp>
      <p:sp>
        <p:nvSpPr>
          <p:cNvPr id="25" name="Google Shape;25;p21"/>
          <p:cNvSpPr txBox="1"/>
          <p:nvPr>
            <p:ph idx="1" type="body"/>
          </p:nvPr>
        </p:nvSpPr>
        <p:spPr>
          <a:xfrm>
            <a:off x="262463" y="1750000"/>
            <a:ext cx="11384894" cy="807720"/>
          </a:xfrm>
          <a:prstGeom prst="rect">
            <a:avLst/>
          </a:prstGeom>
          <a:noFill/>
          <a:ln cap="flat" cmpd="sng" w="12700">
            <a:solidFill>
              <a:schemeClr val="dk1"/>
            </a:solidFill>
            <a:prstDash val="dot"/>
            <a:round/>
            <a:headEnd len="sm" w="sm" type="none"/>
            <a:tailEnd len="sm" w="sm" type="none"/>
          </a:ln>
        </p:spPr>
        <p:txBody>
          <a:bodyPr anchorCtr="0" anchor="b" bIns="45700" lIns="91425" spcFirstLastPara="1" rIns="91425" wrap="square" tIns="45700">
            <a:normAutofit/>
          </a:bodyPr>
          <a:lstStyle>
            <a:lvl1pPr indent="-228600" lvl="0" marL="457200" algn="l">
              <a:lnSpc>
                <a:spcPct val="90000"/>
              </a:lnSpc>
              <a:spcBef>
                <a:spcPts val="0"/>
              </a:spcBef>
              <a:spcAft>
                <a:spcPts val="0"/>
              </a:spcAft>
              <a:buSzPts val="2000"/>
              <a:buNone/>
              <a:defRPr b="1" sz="2000">
                <a:solidFill>
                  <a:srgbClr val="595959"/>
                </a:solidFill>
              </a:defRPr>
            </a:lvl1pPr>
            <a:lvl2pPr indent="-228600" lvl="1" marL="914400" algn="l">
              <a:lnSpc>
                <a:spcPct val="90000"/>
              </a:lnSpc>
              <a:spcBef>
                <a:spcPts val="250"/>
              </a:spcBef>
              <a:spcAft>
                <a:spcPts val="0"/>
              </a:spcAft>
              <a:buSzPts val="2000"/>
              <a:buNone/>
              <a:defRPr b="1" sz="2000"/>
            </a:lvl2pPr>
            <a:lvl3pPr indent="-228600" lvl="2" marL="1371600" algn="l">
              <a:lnSpc>
                <a:spcPct val="90000"/>
              </a:lnSpc>
              <a:spcBef>
                <a:spcPts val="250"/>
              </a:spcBef>
              <a:spcAft>
                <a:spcPts val="0"/>
              </a:spcAft>
              <a:buSzPts val="1800"/>
              <a:buNone/>
              <a:defRPr b="1" sz="1800"/>
            </a:lvl3pPr>
            <a:lvl4pPr indent="-228600" lvl="3" marL="1828800" algn="l">
              <a:lnSpc>
                <a:spcPct val="90000"/>
              </a:lnSpc>
              <a:spcBef>
                <a:spcPts val="250"/>
              </a:spcBef>
              <a:spcAft>
                <a:spcPts val="0"/>
              </a:spcAft>
              <a:buSzPts val="1600"/>
              <a:buNone/>
              <a:defRPr b="1" sz="1600"/>
            </a:lvl4pPr>
            <a:lvl5pPr indent="-228600" lvl="4" marL="2286000" algn="l">
              <a:lnSpc>
                <a:spcPct val="90000"/>
              </a:lnSpc>
              <a:spcBef>
                <a:spcPts val="250"/>
              </a:spcBef>
              <a:spcAft>
                <a:spcPts val="0"/>
              </a:spcAft>
              <a:buSzPts val="1600"/>
              <a:buNone/>
              <a:defRPr b="1" sz="1600"/>
            </a:lvl5pPr>
            <a:lvl6pPr indent="-228600" lvl="5" marL="2743200" algn="l">
              <a:lnSpc>
                <a:spcPct val="90000"/>
              </a:lnSpc>
              <a:spcBef>
                <a:spcPts val="250"/>
              </a:spcBef>
              <a:spcAft>
                <a:spcPts val="0"/>
              </a:spcAft>
              <a:buSzPts val="1600"/>
              <a:buNone/>
              <a:defRPr b="1" sz="1600"/>
            </a:lvl6pPr>
            <a:lvl7pPr indent="-228600" lvl="6" marL="3200400" algn="l">
              <a:lnSpc>
                <a:spcPct val="90000"/>
              </a:lnSpc>
              <a:spcBef>
                <a:spcPts val="250"/>
              </a:spcBef>
              <a:spcAft>
                <a:spcPts val="0"/>
              </a:spcAft>
              <a:buSzPts val="1600"/>
              <a:buNone/>
              <a:defRPr b="1" sz="1600"/>
            </a:lvl7pPr>
            <a:lvl8pPr indent="-228600" lvl="7" marL="3657600" algn="l">
              <a:lnSpc>
                <a:spcPct val="90000"/>
              </a:lnSpc>
              <a:spcBef>
                <a:spcPts val="250"/>
              </a:spcBef>
              <a:spcAft>
                <a:spcPts val="0"/>
              </a:spcAft>
              <a:buSzPts val="1600"/>
              <a:buNone/>
              <a:defRPr b="1" sz="1600"/>
            </a:lvl8pPr>
            <a:lvl9pPr indent="-228600" lvl="8" marL="4114800" algn="l">
              <a:lnSpc>
                <a:spcPct val="90000"/>
              </a:lnSpc>
              <a:spcBef>
                <a:spcPts val="250"/>
              </a:spcBef>
              <a:spcAft>
                <a:spcPts val="250"/>
              </a:spcAft>
              <a:buSzPts val="1600"/>
              <a:buNone/>
              <a:defRPr b="1" sz="1600"/>
            </a:lvl9pPr>
          </a:lstStyle>
          <a:p/>
        </p:txBody>
      </p:sp>
      <p:sp>
        <p:nvSpPr>
          <p:cNvPr id="26" name="Google Shape;26;p21"/>
          <p:cNvSpPr txBox="1"/>
          <p:nvPr>
            <p:ph idx="2" type="body"/>
          </p:nvPr>
        </p:nvSpPr>
        <p:spPr>
          <a:xfrm>
            <a:off x="262464" y="2817976"/>
            <a:ext cx="11384893" cy="3720936"/>
          </a:xfrm>
          <a:prstGeom prst="rect">
            <a:avLst/>
          </a:prstGeom>
          <a:noFill/>
          <a:ln cap="flat" cmpd="sng" w="12700">
            <a:solidFill>
              <a:schemeClr val="dk1"/>
            </a:solidFill>
            <a:prstDash val="dot"/>
            <a:round/>
            <a:headEnd len="sm" w="sm" type="none"/>
            <a:tailEnd len="sm" w="sm" type="none"/>
          </a:ln>
        </p:spPr>
        <p:txBody>
          <a:bodyPr anchorCtr="0" anchor="ctr" bIns="45700" lIns="91425" spcFirstLastPara="1" rIns="91425" wrap="square" tIns="45700">
            <a:normAutofit/>
          </a:bodyPr>
          <a:lstStyle>
            <a:lvl1pPr indent="-342900" lvl="0" marL="457200" algn="l">
              <a:lnSpc>
                <a:spcPct val="90000"/>
              </a:lnSpc>
              <a:spcBef>
                <a:spcPts val="1200"/>
              </a:spcBef>
              <a:spcAft>
                <a:spcPts val="0"/>
              </a:spcAft>
              <a:buSzPts val="1800"/>
              <a:buChar char="●"/>
              <a:defRPr sz="1800"/>
            </a:lvl1pPr>
            <a:lvl2pPr indent="-342900" lvl="1" marL="914400" algn="l">
              <a:lnSpc>
                <a:spcPct val="90000"/>
              </a:lnSpc>
              <a:spcBef>
                <a:spcPts val="250"/>
              </a:spcBef>
              <a:spcAft>
                <a:spcPts val="0"/>
              </a:spcAft>
              <a:buSzPts val="1800"/>
              <a:buChar char="●"/>
              <a:defRPr sz="1800"/>
            </a:lvl2pPr>
            <a:lvl3pPr indent="-330200" lvl="2" marL="1371600" algn="l">
              <a:lnSpc>
                <a:spcPct val="90000"/>
              </a:lnSpc>
              <a:spcBef>
                <a:spcPts val="250"/>
              </a:spcBef>
              <a:spcAft>
                <a:spcPts val="0"/>
              </a:spcAft>
              <a:buSzPts val="1600"/>
              <a:buChar char="●"/>
              <a:defRPr sz="1600"/>
            </a:lvl3pPr>
            <a:lvl4pPr indent="-317500" lvl="3" marL="1828800" algn="l">
              <a:lnSpc>
                <a:spcPct val="90000"/>
              </a:lnSpc>
              <a:spcBef>
                <a:spcPts val="250"/>
              </a:spcBef>
              <a:spcAft>
                <a:spcPts val="0"/>
              </a:spcAft>
              <a:buSzPts val="1400"/>
              <a:buChar char="●"/>
              <a:defRPr sz="1400"/>
            </a:lvl4pPr>
            <a:lvl5pPr indent="-317500" lvl="4" marL="2286000" algn="l">
              <a:lnSpc>
                <a:spcPct val="90000"/>
              </a:lnSpc>
              <a:spcBef>
                <a:spcPts val="250"/>
              </a:spcBef>
              <a:spcAft>
                <a:spcPts val="0"/>
              </a:spcAft>
              <a:buSzPts val="1400"/>
              <a:buChar char="●"/>
              <a:defRPr sz="1400"/>
            </a:lvl5pPr>
            <a:lvl6pPr indent="-317500" lvl="5" marL="2743200" algn="l">
              <a:lnSpc>
                <a:spcPct val="90000"/>
              </a:lnSpc>
              <a:spcBef>
                <a:spcPts val="250"/>
              </a:spcBef>
              <a:spcAft>
                <a:spcPts val="0"/>
              </a:spcAft>
              <a:buSzPts val="1400"/>
              <a:buChar char="●"/>
              <a:defRPr sz="1400"/>
            </a:lvl6pPr>
            <a:lvl7pPr indent="-317500" lvl="6" marL="3200400" algn="l">
              <a:lnSpc>
                <a:spcPct val="90000"/>
              </a:lnSpc>
              <a:spcBef>
                <a:spcPts val="250"/>
              </a:spcBef>
              <a:spcAft>
                <a:spcPts val="0"/>
              </a:spcAft>
              <a:buSzPts val="1400"/>
              <a:buChar char="●"/>
              <a:defRPr sz="1400"/>
            </a:lvl7pPr>
            <a:lvl8pPr indent="-317500" lvl="7" marL="3657600" algn="l">
              <a:lnSpc>
                <a:spcPct val="90000"/>
              </a:lnSpc>
              <a:spcBef>
                <a:spcPts val="250"/>
              </a:spcBef>
              <a:spcAft>
                <a:spcPts val="0"/>
              </a:spcAft>
              <a:buSzPts val="1400"/>
              <a:buChar char="●"/>
              <a:defRPr sz="1400"/>
            </a:lvl8pPr>
            <a:lvl9pPr indent="-317500" lvl="8" marL="4114800" algn="l">
              <a:lnSpc>
                <a:spcPct val="90000"/>
              </a:lnSpc>
              <a:spcBef>
                <a:spcPts val="250"/>
              </a:spcBef>
              <a:spcAft>
                <a:spcPts val="250"/>
              </a:spcAft>
              <a:buSzPts val="1400"/>
              <a:buChar char="●"/>
              <a:defRPr sz="1400"/>
            </a:lvl9pPr>
          </a:lstStyle>
          <a:p/>
        </p:txBody>
      </p:sp>
      <p:sp>
        <p:nvSpPr>
          <p:cNvPr id="27" name="Google Shape;27;p21"/>
          <p:cNvSpPr txBox="1"/>
          <p:nvPr>
            <p:ph idx="3" type="body"/>
          </p:nvPr>
        </p:nvSpPr>
        <p:spPr>
          <a:xfrm>
            <a:off x="3402767" y="207481"/>
            <a:ext cx="7095475" cy="979487"/>
          </a:xfrm>
          <a:prstGeom prst="rect">
            <a:avLst/>
          </a:prstGeom>
          <a:noFill/>
          <a:ln>
            <a:noFill/>
          </a:ln>
        </p:spPr>
        <p:txBody>
          <a:bodyPr anchorCtr="0" anchor="ctr" bIns="45700" lIns="91425" spcFirstLastPara="1" rIns="91425" wrap="square" tIns="45700">
            <a:normAutofit/>
          </a:bodyPr>
          <a:lstStyle>
            <a:lvl1pPr indent="-228600" lvl="0" marL="457200" marR="0" algn="l">
              <a:lnSpc>
                <a:spcPct val="90000"/>
              </a:lnSpc>
              <a:spcBef>
                <a:spcPts val="1200"/>
              </a:spcBef>
              <a:spcAft>
                <a:spcPts val="0"/>
              </a:spcAft>
              <a:buClr>
                <a:schemeClr val="accent1"/>
              </a:buClr>
              <a:buSzPts val="3600"/>
              <a:buFont typeface="Noto Sans Symbols"/>
              <a:buNone/>
              <a:defRPr sz="3600">
                <a:solidFill>
                  <a:schemeClr val="lt1"/>
                </a:solidFill>
              </a:defRPr>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spTree>
      <p:nvGrpSpPr>
        <p:cNvPr id="28" name="Shape 28"/>
        <p:cNvGrpSpPr/>
        <p:nvPr/>
      </p:nvGrpSpPr>
      <p:grpSpPr>
        <a:xfrm>
          <a:off x="0" y="0"/>
          <a:ext cx="0" cy="0"/>
          <a:chOff x="0" y="0"/>
          <a:chExt cx="0" cy="0"/>
        </a:xfrm>
      </p:grpSpPr>
      <p:sp>
        <p:nvSpPr>
          <p:cNvPr id="29" name="Google Shape;29;p22"/>
          <p:cNvSpPr/>
          <p:nvPr/>
        </p:nvSpPr>
        <p:spPr>
          <a:xfrm>
            <a:off x="-17463" y="0"/>
            <a:ext cx="3886201" cy="6862763"/>
          </a:xfrm>
          <a:prstGeom prst="rect">
            <a:avLst/>
          </a:prstGeom>
          <a:solidFill>
            <a:srgbClr val="EE8D3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orbel"/>
              <a:ea typeface="Corbel"/>
              <a:cs typeface="Corbel"/>
              <a:sym typeface="Corbel"/>
            </a:endParaRPr>
          </a:p>
        </p:txBody>
      </p:sp>
      <p:pic>
        <p:nvPicPr>
          <p:cNvPr id="30" name="Google Shape;30;p22"/>
          <p:cNvPicPr preferRelativeResize="0"/>
          <p:nvPr/>
        </p:nvPicPr>
        <p:blipFill rotWithShape="1">
          <a:blip r:embed="rId2">
            <a:alphaModFix/>
          </a:blip>
          <a:srcRect b="0" l="0" r="0" t="0"/>
          <a:stretch/>
        </p:blipFill>
        <p:spPr>
          <a:xfrm>
            <a:off x="5600700" y="2524125"/>
            <a:ext cx="5543550" cy="1819275"/>
          </a:xfrm>
          <a:prstGeom prst="rect">
            <a:avLst/>
          </a:prstGeom>
          <a:noFill/>
          <a:ln>
            <a:noFill/>
          </a:ln>
        </p:spPr>
      </p:pic>
      <p:sp>
        <p:nvSpPr>
          <p:cNvPr id="31" name="Google Shape;31;p22"/>
          <p:cNvSpPr txBox="1"/>
          <p:nvPr/>
        </p:nvSpPr>
        <p:spPr>
          <a:xfrm>
            <a:off x="10761663" y="5205413"/>
            <a:ext cx="184150" cy="368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orbel"/>
              <a:ea typeface="Corbel"/>
              <a:cs typeface="Corbel"/>
              <a:sym typeface="Corbel"/>
            </a:endParaRPr>
          </a:p>
        </p:txBody>
      </p:sp>
      <p:pic>
        <p:nvPicPr>
          <p:cNvPr id="32" name="Google Shape;32;p22"/>
          <p:cNvPicPr preferRelativeResize="0"/>
          <p:nvPr/>
        </p:nvPicPr>
        <p:blipFill rotWithShape="1">
          <a:blip r:embed="rId3">
            <a:alphaModFix/>
          </a:blip>
          <a:srcRect b="0" l="39835" r="0" t="0"/>
          <a:stretch/>
        </p:blipFill>
        <p:spPr>
          <a:xfrm>
            <a:off x="8512175" y="6067425"/>
            <a:ext cx="3525838" cy="731838"/>
          </a:xfrm>
          <a:prstGeom prst="rect">
            <a:avLst/>
          </a:prstGeom>
          <a:noFill/>
          <a:ln>
            <a:noFill/>
          </a:ln>
        </p:spPr>
      </p:pic>
      <p:sp>
        <p:nvSpPr>
          <p:cNvPr id="33" name="Google Shape;33;p22"/>
          <p:cNvSpPr txBox="1"/>
          <p:nvPr>
            <p:ph idx="1" type="body"/>
          </p:nvPr>
        </p:nvSpPr>
        <p:spPr>
          <a:xfrm>
            <a:off x="5600946" y="4572000"/>
            <a:ext cx="5543304" cy="655638"/>
          </a:xfrm>
          <a:prstGeom prst="rect">
            <a:avLst/>
          </a:prstGeom>
          <a:noFill/>
          <a:ln>
            <a:noFill/>
          </a:ln>
        </p:spPr>
        <p:txBody>
          <a:bodyPr anchorCtr="0" anchor="t" bIns="45700" lIns="91425" spcFirstLastPara="1" rIns="91425" wrap="square" tIns="45700">
            <a:noAutofit/>
          </a:bodyPr>
          <a:lstStyle>
            <a:lvl1pPr indent="-228600" lvl="0" marL="457200" marR="0" algn="r">
              <a:lnSpc>
                <a:spcPct val="90000"/>
              </a:lnSpc>
              <a:spcBef>
                <a:spcPts val="1200"/>
              </a:spcBef>
              <a:spcAft>
                <a:spcPts val="0"/>
              </a:spcAft>
              <a:buClr>
                <a:schemeClr val="accent1"/>
              </a:buClr>
              <a:buSzPts val="2000"/>
              <a:buFont typeface="Corbel"/>
              <a:buNone/>
              <a:defRPr>
                <a:solidFill>
                  <a:srgbClr val="595959"/>
                </a:solidFill>
              </a:defRPr>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
        <p:nvSpPr>
          <p:cNvPr id="34" name="Google Shape;34;p22"/>
          <p:cNvSpPr txBox="1"/>
          <p:nvPr>
            <p:ph idx="2" type="body"/>
          </p:nvPr>
        </p:nvSpPr>
        <p:spPr>
          <a:xfrm>
            <a:off x="5809088" y="2655426"/>
            <a:ext cx="5137427" cy="1505094"/>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200"/>
              </a:spcBef>
              <a:spcAft>
                <a:spcPts val="0"/>
              </a:spcAft>
              <a:buSzPts val="3600"/>
              <a:buNone/>
              <a:defRPr sz="3600"/>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
        <p:nvSpPr>
          <p:cNvPr id="35" name="Google Shape;35;p22"/>
          <p:cNvSpPr txBox="1"/>
          <p:nvPr>
            <p:ph idx="10" type="dt"/>
          </p:nvPr>
        </p:nvSpPr>
        <p:spPr>
          <a:xfrm>
            <a:off x="261938"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22"/>
          <p:cNvSpPr txBox="1"/>
          <p:nvPr>
            <p:ph idx="11" type="ftr"/>
          </p:nvPr>
        </p:nvSpPr>
        <p:spPr>
          <a:xfrm>
            <a:off x="3868738" y="6356350"/>
            <a:ext cx="591185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solidFill>
                  <a:srgbClr val="80227B"/>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22"/>
          <p:cNvSpPr txBox="1"/>
          <p:nvPr>
            <p:ph idx="12" type="sldNum"/>
          </p:nvPr>
        </p:nvSpPr>
        <p:spPr>
          <a:xfrm>
            <a:off x="10634663" y="6356350"/>
            <a:ext cx="153035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1" sz="1200">
                <a:solidFill>
                  <a:schemeClr val="accent1"/>
                </a:solidFill>
                <a:latin typeface="Corbel"/>
                <a:ea typeface="Corbel"/>
                <a:cs typeface="Corbel"/>
                <a:sym typeface="Corbel"/>
              </a:defRPr>
            </a:lvl1pPr>
            <a:lvl2pPr indent="0" lvl="1" marL="0" algn="r">
              <a:spcBef>
                <a:spcPts val="0"/>
              </a:spcBef>
              <a:spcAft>
                <a:spcPts val="0"/>
              </a:spcAft>
              <a:buNone/>
              <a:defRPr b="1" sz="1200">
                <a:solidFill>
                  <a:schemeClr val="accent1"/>
                </a:solidFill>
                <a:latin typeface="Corbel"/>
                <a:ea typeface="Corbel"/>
                <a:cs typeface="Corbel"/>
                <a:sym typeface="Corbel"/>
              </a:defRPr>
            </a:lvl2pPr>
            <a:lvl3pPr indent="0" lvl="2" marL="0" algn="r">
              <a:spcBef>
                <a:spcPts val="0"/>
              </a:spcBef>
              <a:spcAft>
                <a:spcPts val="0"/>
              </a:spcAft>
              <a:buNone/>
              <a:defRPr b="1" sz="1200">
                <a:solidFill>
                  <a:schemeClr val="accent1"/>
                </a:solidFill>
                <a:latin typeface="Corbel"/>
                <a:ea typeface="Corbel"/>
                <a:cs typeface="Corbel"/>
                <a:sym typeface="Corbel"/>
              </a:defRPr>
            </a:lvl3pPr>
            <a:lvl4pPr indent="0" lvl="3" marL="0" algn="r">
              <a:spcBef>
                <a:spcPts val="0"/>
              </a:spcBef>
              <a:spcAft>
                <a:spcPts val="0"/>
              </a:spcAft>
              <a:buNone/>
              <a:defRPr b="1" sz="1200">
                <a:solidFill>
                  <a:schemeClr val="accent1"/>
                </a:solidFill>
                <a:latin typeface="Corbel"/>
                <a:ea typeface="Corbel"/>
                <a:cs typeface="Corbel"/>
                <a:sym typeface="Corbel"/>
              </a:defRPr>
            </a:lvl4pPr>
            <a:lvl5pPr indent="0" lvl="4" marL="0" algn="r">
              <a:spcBef>
                <a:spcPts val="0"/>
              </a:spcBef>
              <a:spcAft>
                <a:spcPts val="0"/>
              </a:spcAft>
              <a:buNone/>
              <a:defRPr b="1" sz="1200">
                <a:solidFill>
                  <a:schemeClr val="accent1"/>
                </a:solidFill>
                <a:latin typeface="Corbel"/>
                <a:ea typeface="Corbel"/>
                <a:cs typeface="Corbel"/>
                <a:sym typeface="Corbel"/>
              </a:defRPr>
            </a:lvl5pPr>
            <a:lvl6pPr indent="0" lvl="5" marL="0" algn="r">
              <a:spcBef>
                <a:spcPts val="0"/>
              </a:spcBef>
              <a:spcAft>
                <a:spcPts val="0"/>
              </a:spcAft>
              <a:buNone/>
              <a:defRPr b="1" sz="1200">
                <a:solidFill>
                  <a:schemeClr val="accent1"/>
                </a:solidFill>
                <a:latin typeface="Corbel"/>
                <a:ea typeface="Corbel"/>
                <a:cs typeface="Corbel"/>
                <a:sym typeface="Corbel"/>
              </a:defRPr>
            </a:lvl6pPr>
            <a:lvl7pPr indent="0" lvl="6" marL="0" algn="r">
              <a:spcBef>
                <a:spcPts val="0"/>
              </a:spcBef>
              <a:spcAft>
                <a:spcPts val="0"/>
              </a:spcAft>
              <a:buNone/>
              <a:defRPr b="1" sz="1200">
                <a:solidFill>
                  <a:schemeClr val="accent1"/>
                </a:solidFill>
                <a:latin typeface="Corbel"/>
                <a:ea typeface="Corbel"/>
                <a:cs typeface="Corbel"/>
                <a:sym typeface="Corbel"/>
              </a:defRPr>
            </a:lvl7pPr>
            <a:lvl8pPr indent="0" lvl="7" marL="0" algn="r">
              <a:spcBef>
                <a:spcPts val="0"/>
              </a:spcBef>
              <a:spcAft>
                <a:spcPts val="0"/>
              </a:spcAft>
              <a:buNone/>
              <a:defRPr b="1" sz="1200">
                <a:solidFill>
                  <a:schemeClr val="accent1"/>
                </a:solidFill>
                <a:latin typeface="Corbel"/>
                <a:ea typeface="Corbel"/>
                <a:cs typeface="Corbel"/>
                <a:sym typeface="Corbel"/>
              </a:defRPr>
            </a:lvl8pPr>
            <a:lvl9pPr indent="0" lvl="8" marL="0" algn="r">
              <a:spcBef>
                <a:spcPts val="0"/>
              </a:spcBef>
              <a:spcAft>
                <a:spcPts val="0"/>
              </a:spcAft>
              <a:buNone/>
              <a:defRPr b="1" sz="1200">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38" name="Shape 38"/>
        <p:cNvGrpSpPr/>
        <p:nvPr/>
      </p:nvGrpSpPr>
      <p:grpSpPr>
        <a:xfrm>
          <a:off x="0" y="0"/>
          <a:ext cx="0" cy="0"/>
          <a:chOff x="0" y="0"/>
          <a:chExt cx="0" cy="0"/>
        </a:xfrm>
      </p:grpSpPr>
      <p:sp>
        <p:nvSpPr>
          <p:cNvPr id="39" name="Google Shape;39;p23"/>
          <p:cNvSpPr txBox="1"/>
          <p:nvPr/>
        </p:nvSpPr>
        <p:spPr>
          <a:xfrm>
            <a:off x="5805488" y="3033713"/>
            <a:ext cx="7707312" cy="369887"/>
          </a:xfrm>
          <a:prstGeom prst="rect">
            <a:avLst/>
          </a:prstGeom>
          <a:noFill/>
          <a:ln>
            <a:noFill/>
          </a:ln>
        </p:spPr>
        <p:txBody>
          <a:bodyPr anchorCtr="0" anchor="t" bIns="45700" lIns="91425" spcFirstLastPara="1" rIns="91425" wrap="square" tIns="45700">
            <a:spAutoFit/>
          </a:bodyPr>
          <a:lstStyle/>
          <a:p>
            <a:pPr indent="-171450" lvl="0" marL="285750" marR="0" rtl="0" algn="l">
              <a:spcBef>
                <a:spcPts val="0"/>
              </a:spcBef>
              <a:spcAft>
                <a:spcPts val="0"/>
              </a:spcAft>
              <a:buClr>
                <a:schemeClr val="dk1"/>
              </a:buClr>
              <a:buSzPts val="1800"/>
              <a:buFont typeface="Corbel"/>
              <a:buNone/>
            </a:pPr>
            <a:r>
              <a:t/>
            </a:r>
            <a:endParaRPr sz="1800">
              <a:solidFill>
                <a:schemeClr val="dk1"/>
              </a:solidFill>
              <a:latin typeface="Corbel"/>
              <a:ea typeface="Corbel"/>
              <a:cs typeface="Corbel"/>
              <a:sym typeface="Corbel"/>
            </a:endParaRPr>
          </a:p>
        </p:txBody>
      </p:sp>
      <p:pic>
        <p:nvPicPr>
          <p:cNvPr id="40" name="Google Shape;40;p23"/>
          <p:cNvPicPr preferRelativeResize="0"/>
          <p:nvPr/>
        </p:nvPicPr>
        <p:blipFill rotWithShape="1">
          <a:blip r:embed="rId2">
            <a:alphaModFix/>
          </a:blip>
          <a:srcRect b="0" l="0" r="0" t="0"/>
          <a:stretch/>
        </p:blipFill>
        <p:spPr>
          <a:xfrm>
            <a:off x="838200" y="1038225"/>
            <a:ext cx="6108700" cy="139700"/>
          </a:xfrm>
          <a:prstGeom prst="rect">
            <a:avLst/>
          </a:prstGeom>
          <a:noFill/>
          <a:ln>
            <a:noFill/>
          </a:ln>
        </p:spPr>
      </p:pic>
      <p:sp>
        <p:nvSpPr>
          <p:cNvPr id="41" name="Google Shape;41;p23"/>
          <p:cNvSpPr/>
          <p:nvPr/>
        </p:nvSpPr>
        <p:spPr>
          <a:xfrm>
            <a:off x="8408988" y="0"/>
            <a:ext cx="3783012" cy="6858000"/>
          </a:xfrm>
          <a:prstGeom prst="rect">
            <a:avLst/>
          </a:prstGeom>
          <a:solidFill>
            <a:srgbClr val="69A74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orbel"/>
              <a:ea typeface="Corbel"/>
              <a:cs typeface="Corbel"/>
              <a:sym typeface="Corbel"/>
            </a:endParaRPr>
          </a:p>
        </p:txBody>
      </p:sp>
      <p:pic>
        <p:nvPicPr>
          <p:cNvPr id="42" name="Google Shape;42;p23"/>
          <p:cNvPicPr preferRelativeResize="0"/>
          <p:nvPr/>
        </p:nvPicPr>
        <p:blipFill rotWithShape="1">
          <a:blip r:embed="rId3">
            <a:alphaModFix/>
          </a:blip>
          <a:srcRect b="0" l="39835" r="0" t="0"/>
          <a:stretch/>
        </p:blipFill>
        <p:spPr>
          <a:xfrm>
            <a:off x="8512175" y="6067425"/>
            <a:ext cx="3525838" cy="731838"/>
          </a:xfrm>
          <a:prstGeom prst="rect">
            <a:avLst/>
          </a:prstGeom>
          <a:noFill/>
          <a:ln>
            <a:noFill/>
          </a:ln>
        </p:spPr>
      </p:pic>
      <p:sp>
        <p:nvSpPr>
          <p:cNvPr id="43" name="Google Shape;43;p23"/>
          <p:cNvSpPr txBox="1"/>
          <p:nvPr>
            <p:ph type="title"/>
          </p:nvPr>
        </p:nvSpPr>
        <p:spPr>
          <a:xfrm>
            <a:off x="838200" y="365125"/>
            <a:ext cx="7292009" cy="629957"/>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SzPts val="1400"/>
              <a:buNone/>
              <a:defRPr b="0" i="0" sz="3600" u="none" cap="none" strike="noStrike">
                <a:solidFill>
                  <a:schemeClr val="dk1"/>
                </a:solidFill>
                <a:latin typeface="Corbel"/>
                <a:ea typeface="Corbel"/>
                <a:cs typeface="Corbel"/>
                <a:sym typeface="Corbel"/>
              </a:defRPr>
            </a:lvl1pPr>
            <a:lvl2pPr lvl="1"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2pPr>
            <a:lvl3pPr lvl="2"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3pPr>
            <a:lvl4pPr lvl="3"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4pPr>
            <a:lvl5pPr lvl="4"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5pPr>
            <a:lvl6pPr lvl="5"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6pPr>
            <a:lvl7pPr lvl="6"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7pPr>
            <a:lvl8pPr lvl="7"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8pPr>
            <a:lvl9pPr lvl="8"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9pPr>
          </a:lstStyle>
          <a:p/>
        </p:txBody>
      </p:sp>
      <p:sp>
        <p:nvSpPr>
          <p:cNvPr id="44" name="Google Shape;44;p23"/>
          <p:cNvSpPr txBox="1"/>
          <p:nvPr>
            <p:ph idx="1" type="body"/>
          </p:nvPr>
        </p:nvSpPr>
        <p:spPr>
          <a:xfrm>
            <a:off x="838199" y="2070100"/>
            <a:ext cx="7292010" cy="3416300"/>
          </a:xfrm>
          <a:prstGeom prst="rect">
            <a:avLst/>
          </a:prstGeom>
          <a:noFill/>
          <a:ln>
            <a:noFill/>
          </a:ln>
        </p:spPr>
        <p:txBody>
          <a:bodyPr anchorCtr="0" anchor="ctr" bIns="45700" lIns="91425" spcFirstLastPara="1" rIns="91425" wrap="square" tIns="45700">
            <a:noAutofit/>
          </a:bodyPr>
          <a:lstStyle>
            <a:lvl1pPr indent="-406400" lvl="0" marL="457200" algn="l">
              <a:lnSpc>
                <a:spcPct val="90000"/>
              </a:lnSpc>
              <a:spcBef>
                <a:spcPts val="1200"/>
              </a:spcBef>
              <a:spcAft>
                <a:spcPts val="0"/>
              </a:spcAft>
              <a:buSzPts val="2800"/>
              <a:buChar char="●"/>
              <a:defRPr sz="2800">
                <a:solidFill>
                  <a:schemeClr val="dk1"/>
                </a:solidFill>
              </a:defRPr>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
        <p:nvSpPr>
          <p:cNvPr id="45" name="Google Shape;45;p23"/>
          <p:cNvSpPr txBox="1"/>
          <p:nvPr>
            <p:ph idx="11" type="ftr"/>
          </p:nvPr>
        </p:nvSpPr>
        <p:spPr>
          <a:xfrm>
            <a:off x="3868738" y="6356350"/>
            <a:ext cx="591185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6" name="Google Shape;46;p23"/>
          <p:cNvSpPr txBox="1"/>
          <p:nvPr>
            <p:ph idx="12" type="sldNum"/>
          </p:nvPr>
        </p:nvSpPr>
        <p:spPr>
          <a:xfrm>
            <a:off x="10634663" y="6356350"/>
            <a:ext cx="153035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1" sz="1200">
                <a:solidFill>
                  <a:schemeClr val="accent1"/>
                </a:solidFill>
                <a:latin typeface="Corbel"/>
                <a:ea typeface="Corbel"/>
                <a:cs typeface="Corbel"/>
                <a:sym typeface="Corbel"/>
              </a:defRPr>
            </a:lvl1pPr>
            <a:lvl2pPr indent="0" lvl="1" marL="0" algn="r">
              <a:spcBef>
                <a:spcPts val="0"/>
              </a:spcBef>
              <a:spcAft>
                <a:spcPts val="0"/>
              </a:spcAft>
              <a:buNone/>
              <a:defRPr b="1" sz="1200">
                <a:solidFill>
                  <a:schemeClr val="accent1"/>
                </a:solidFill>
                <a:latin typeface="Corbel"/>
                <a:ea typeface="Corbel"/>
                <a:cs typeface="Corbel"/>
                <a:sym typeface="Corbel"/>
              </a:defRPr>
            </a:lvl2pPr>
            <a:lvl3pPr indent="0" lvl="2" marL="0" algn="r">
              <a:spcBef>
                <a:spcPts val="0"/>
              </a:spcBef>
              <a:spcAft>
                <a:spcPts val="0"/>
              </a:spcAft>
              <a:buNone/>
              <a:defRPr b="1" sz="1200">
                <a:solidFill>
                  <a:schemeClr val="accent1"/>
                </a:solidFill>
                <a:latin typeface="Corbel"/>
                <a:ea typeface="Corbel"/>
                <a:cs typeface="Corbel"/>
                <a:sym typeface="Corbel"/>
              </a:defRPr>
            </a:lvl3pPr>
            <a:lvl4pPr indent="0" lvl="3" marL="0" algn="r">
              <a:spcBef>
                <a:spcPts val="0"/>
              </a:spcBef>
              <a:spcAft>
                <a:spcPts val="0"/>
              </a:spcAft>
              <a:buNone/>
              <a:defRPr b="1" sz="1200">
                <a:solidFill>
                  <a:schemeClr val="accent1"/>
                </a:solidFill>
                <a:latin typeface="Corbel"/>
                <a:ea typeface="Corbel"/>
                <a:cs typeface="Corbel"/>
                <a:sym typeface="Corbel"/>
              </a:defRPr>
            </a:lvl4pPr>
            <a:lvl5pPr indent="0" lvl="4" marL="0" algn="r">
              <a:spcBef>
                <a:spcPts val="0"/>
              </a:spcBef>
              <a:spcAft>
                <a:spcPts val="0"/>
              </a:spcAft>
              <a:buNone/>
              <a:defRPr b="1" sz="1200">
                <a:solidFill>
                  <a:schemeClr val="accent1"/>
                </a:solidFill>
                <a:latin typeface="Corbel"/>
                <a:ea typeface="Corbel"/>
                <a:cs typeface="Corbel"/>
                <a:sym typeface="Corbel"/>
              </a:defRPr>
            </a:lvl5pPr>
            <a:lvl6pPr indent="0" lvl="5" marL="0" algn="r">
              <a:spcBef>
                <a:spcPts val="0"/>
              </a:spcBef>
              <a:spcAft>
                <a:spcPts val="0"/>
              </a:spcAft>
              <a:buNone/>
              <a:defRPr b="1" sz="1200">
                <a:solidFill>
                  <a:schemeClr val="accent1"/>
                </a:solidFill>
                <a:latin typeface="Corbel"/>
                <a:ea typeface="Corbel"/>
                <a:cs typeface="Corbel"/>
                <a:sym typeface="Corbel"/>
              </a:defRPr>
            </a:lvl6pPr>
            <a:lvl7pPr indent="0" lvl="6" marL="0" algn="r">
              <a:spcBef>
                <a:spcPts val="0"/>
              </a:spcBef>
              <a:spcAft>
                <a:spcPts val="0"/>
              </a:spcAft>
              <a:buNone/>
              <a:defRPr b="1" sz="1200">
                <a:solidFill>
                  <a:schemeClr val="accent1"/>
                </a:solidFill>
                <a:latin typeface="Corbel"/>
                <a:ea typeface="Corbel"/>
                <a:cs typeface="Corbel"/>
                <a:sym typeface="Corbel"/>
              </a:defRPr>
            </a:lvl7pPr>
            <a:lvl8pPr indent="0" lvl="7" marL="0" algn="r">
              <a:spcBef>
                <a:spcPts val="0"/>
              </a:spcBef>
              <a:spcAft>
                <a:spcPts val="0"/>
              </a:spcAft>
              <a:buNone/>
              <a:defRPr b="1" sz="1200">
                <a:solidFill>
                  <a:schemeClr val="accent1"/>
                </a:solidFill>
                <a:latin typeface="Corbel"/>
                <a:ea typeface="Corbel"/>
                <a:cs typeface="Corbel"/>
                <a:sym typeface="Corbel"/>
              </a:defRPr>
            </a:lvl8pPr>
            <a:lvl9pPr indent="0" lvl="8" marL="0" algn="r">
              <a:spcBef>
                <a:spcPts val="0"/>
              </a:spcBef>
              <a:spcAft>
                <a:spcPts val="0"/>
              </a:spcAft>
              <a:buNone/>
              <a:defRPr b="1" sz="1200">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s-ES"/>
              <a:t>‹#›</a:t>
            </a:fld>
            <a:endParaRPr/>
          </a:p>
        </p:txBody>
      </p:sp>
      <p:sp>
        <p:nvSpPr>
          <p:cNvPr id="47" name="Google Shape;47;p23"/>
          <p:cNvSpPr txBox="1"/>
          <p:nvPr>
            <p:ph idx="10" type="dt"/>
          </p:nvPr>
        </p:nvSpPr>
        <p:spPr>
          <a:xfrm>
            <a:off x="261938"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48" name="Shape 48"/>
        <p:cNvGrpSpPr/>
        <p:nvPr/>
      </p:nvGrpSpPr>
      <p:grpSpPr>
        <a:xfrm>
          <a:off x="0" y="0"/>
          <a:ext cx="0" cy="0"/>
          <a:chOff x="0" y="0"/>
          <a:chExt cx="0" cy="0"/>
        </a:xfrm>
      </p:grpSpPr>
      <p:sp>
        <p:nvSpPr>
          <p:cNvPr id="49" name="Google Shape;49;p24"/>
          <p:cNvSpPr txBox="1"/>
          <p:nvPr/>
        </p:nvSpPr>
        <p:spPr>
          <a:xfrm>
            <a:off x="5805488" y="3033713"/>
            <a:ext cx="7707312" cy="369887"/>
          </a:xfrm>
          <a:prstGeom prst="rect">
            <a:avLst/>
          </a:prstGeom>
          <a:noFill/>
          <a:ln>
            <a:noFill/>
          </a:ln>
        </p:spPr>
        <p:txBody>
          <a:bodyPr anchorCtr="0" anchor="t" bIns="45700" lIns="91425" spcFirstLastPara="1" rIns="91425" wrap="square" tIns="45700">
            <a:spAutoFit/>
          </a:bodyPr>
          <a:lstStyle/>
          <a:p>
            <a:pPr indent="-171450" lvl="0" marL="285750" marR="0" rtl="0" algn="l">
              <a:spcBef>
                <a:spcPts val="0"/>
              </a:spcBef>
              <a:spcAft>
                <a:spcPts val="0"/>
              </a:spcAft>
              <a:buClr>
                <a:schemeClr val="dk1"/>
              </a:buClr>
              <a:buSzPts val="1800"/>
              <a:buFont typeface="Corbel"/>
              <a:buNone/>
            </a:pPr>
            <a:r>
              <a:t/>
            </a:r>
            <a:endParaRPr sz="1800">
              <a:solidFill>
                <a:schemeClr val="dk1"/>
              </a:solidFill>
              <a:latin typeface="Corbel"/>
              <a:ea typeface="Corbel"/>
              <a:cs typeface="Corbel"/>
              <a:sym typeface="Corbel"/>
            </a:endParaRPr>
          </a:p>
        </p:txBody>
      </p:sp>
      <p:pic>
        <p:nvPicPr>
          <p:cNvPr id="50" name="Google Shape;50;p24"/>
          <p:cNvPicPr preferRelativeResize="0"/>
          <p:nvPr/>
        </p:nvPicPr>
        <p:blipFill rotWithShape="1">
          <a:blip r:embed="rId2">
            <a:alphaModFix/>
          </a:blip>
          <a:srcRect b="0" l="0" r="0" t="0"/>
          <a:stretch/>
        </p:blipFill>
        <p:spPr>
          <a:xfrm>
            <a:off x="838200" y="1038225"/>
            <a:ext cx="6108700" cy="139700"/>
          </a:xfrm>
          <a:prstGeom prst="rect">
            <a:avLst/>
          </a:prstGeom>
          <a:noFill/>
          <a:ln>
            <a:noFill/>
          </a:ln>
        </p:spPr>
      </p:pic>
      <p:sp>
        <p:nvSpPr>
          <p:cNvPr id="51" name="Google Shape;51;p24"/>
          <p:cNvSpPr/>
          <p:nvPr/>
        </p:nvSpPr>
        <p:spPr>
          <a:xfrm>
            <a:off x="8408988" y="0"/>
            <a:ext cx="3783012" cy="6858000"/>
          </a:xfrm>
          <a:prstGeom prst="rect">
            <a:avLst/>
          </a:prstGeom>
          <a:solidFill>
            <a:srgbClr val="C84C1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orbel"/>
              <a:ea typeface="Corbel"/>
              <a:cs typeface="Corbel"/>
              <a:sym typeface="Corbel"/>
            </a:endParaRPr>
          </a:p>
        </p:txBody>
      </p:sp>
      <p:pic>
        <p:nvPicPr>
          <p:cNvPr id="52" name="Google Shape;52;p24"/>
          <p:cNvPicPr preferRelativeResize="0"/>
          <p:nvPr/>
        </p:nvPicPr>
        <p:blipFill rotWithShape="1">
          <a:blip r:embed="rId3">
            <a:alphaModFix/>
          </a:blip>
          <a:srcRect b="0" l="39835" r="0" t="0"/>
          <a:stretch/>
        </p:blipFill>
        <p:spPr>
          <a:xfrm>
            <a:off x="8512175" y="6067425"/>
            <a:ext cx="3525838" cy="731838"/>
          </a:xfrm>
          <a:prstGeom prst="rect">
            <a:avLst/>
          </a:prstGeom>
          <a:noFill/>
          <a:ln>
            <a:noFill/>
          </a:ln>
        </p:spPr>
      </p:pic>
      <p:sp>
        <p:nvSpPr>
          <p:cNvPr id="53" name="Google Shape;53;p24"/>
          <p:cNvSpPr txBox="1"/>
          <p:nvPr>
            <p:ph type="title"/>
          </p:nvPr>
        </p:nvSpPr>
        <p:spPr>
          <a:xfrm>
            <a:off x="838200" y="365125"/>
            <a:ext cx="7292009" cy="629957"/>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SzPts val="1400"/>
              <a:buNone/>
              <a:defRPr b="0" i="0" sz="3600" u="none" cap="none" strike="noStrike">
                <a:solidFill>
                  <a:schemeClr val="dk1"/>
                </a:solidFill>
                <a:latin typeface="Corbel"/>
                <a:ea typeface="Corbel"/>
                <a:cs typeface="Corbel"/>
                <a:sym typeface="Corbel"/>
              </a:defRPr>
            </a:lvl1pPr>
            <a:lvl2pPr lvl="1"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2pPr>
            <a:lvl3pPr lvl="2"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3pPr>
            <a:lvl4pPr lvl="3"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4pPr>
            <a:lvl5pPr lvl="4"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5pPr>
            <a:lvl6pPr lvl="5"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6pPr>
            <a:lvl7pPr lvl="6"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7pPr>
            <a:lvl8pPr lvl="7"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8pPr>
            <a:lvl9pPr lvl="8"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9pPr>
          </a:lstStyle>
          <a:p/>
        </p:txBody>
      </p:sp>
      <p:sp>
        <p:nvSpPr>
          <p:cNvPr id="54" name="Google Shape;54;p24"/>
          <p:cNvSpPr txBox="1"/>
          <p:nvPr>
            <p:ph idx="1" type="body"/>
          </p:nvPr>
        </p:nvSpPr>
        <p:spPr>
          <a:xfrm>
            <a:off x="838199" y="2070100"/>
            <a:ext cx="7292010" cy="3416300"/>
          </a:xfrm>
          <a:prstGeom prst="rect">
            <a:avLst/>
          </a:prstGeom>
          <a:noFill/>
          <a:ln>
            <a:noFill/>
          </a:ln>
        </p:spPr>
        <p:txBody>
          <a:bodyPr anchorCtr="0" anchor="ctr" bIns="45700" lIns="91425" spcFirstLastPara="1" rIns="91425" wrap="square" tIns="45700">
            <a:noAutofit/>
          </a:bodyPr>
          <a:lstStyle>
            <a:lvl1pPr indent="-406400" lvl="0" marL="457200" algn="l">
              <a:lnSpc>
                <a:spcPct val="90000"/>
              </a:lnSpc>
              <a:spcBef>
                <a:spcPts val="1200"/>
              </a:spcBef>
              <a:spcAft>
                <a:spcPts val="0"/>
              </a:spcAft>
              <a:buSzPts val="2800"/>
              <a:buChar char="●"/>
              <a:defRPr sz="2800">
                <a:solidFill>
                  <a:schemeClr val="dk1"/>
                </a:solidFill>
              </a:defRPr>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
        <p:nvSpPr>
          <p:cNvPr id="55" name="Google Shape;55;p24"/>
          <p:cNvSpPr txBox="1"/>
          <p:nvPr>
            <p:ph idx="11" type="ftr"/>
          </p:nvPr>
        </p:nvSpPr>
        <p:spPr>
          <a:xfrm>
            <a:off x="3868738" y="6356350"/>
            <a:ext cx="591185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24"/>
          <p:cNvSpPr txBox="1"/>
          <p:nvPr>
            <p:ph idx="12" type="sldNum"/>
          </p:nvPr>
        </p:nvSpPr>
        <p:spPr>
          <a:xfrm>
            <a:off x="10634663" y="6356350"/>
            <a:ext cx="153035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1" sz="1200">
                <a:solidFill>
                  <a:schemeClr val="accent1"/>
                </a:solidFill>
                <a:latin typeface="Corbel"/>
                <a:ea typeface="Corbel"/>
                <a:cs typeface="Corbel"/>
                <a:sym typeface="Corbel"/>
              </a:defRPr>
            </a:lvl1pPr>
            <a:lvl2pPr indent="0" lvl="1" marL="0" algn="r">
              <a:spcBef>
                <a:spcPts val="0"/>
              </a:spcBef>
              <a:spcAft>
                <a:spcPts val="0"/>
              </a:spcAft>
              <a:buNone/>
              <a:defRPr b="1" sz="1200">
                <a:solidFill>
                  <a:schemeClr val="accent1"/>
                </a:solidFill>
                <a:latin typeface="Corbel"/>
                <a:ea typeface="Corbel"/>
                <a:cs typeface="Corbel"/>
                <a:sym typeface="Corbel"/>
              </a:defRPr>
            </a:lvl2pPr>
            <a:lvl3pPr indent="0" lvl="2" marL="0" algn="r">
              <a:spcBef>
                <a:spcPts val="0"/>
              </a:spcBef>
              <a:spcAft>
                <a:spcPts val="0"/>
              </a:spcAft>
              <a:buNone/>
              <a:defRPr b="1" sz="1200">
                <a:solidFill>
                  <a:schemeClr val="accent1"/>
                </a:solidFill>
                <a:latin typeface="Corbel"/>
                <a:ea typeface="Corbel"/>
                <a:cs typeface="Corbel"/>
                <a:sym typeface="Corbel"/>
              </a:defRPr>
            </a:lvl3pPr>
            <a:lvl4pPr indent="0" lvl="3" marL="0" algn="r">
              <a:spcBef>
                <a:spcPts val="0"/>
              </a:spcBef>
              <a:spcAft>
                <a:spcPts val="0"/>
              </a:spcAft>
              <a:buNone/>
              <a:defRPr b="1" sz="1200">
                <a:solidFill>
                  <a:schemeClr val="accent1"/>
                </a:solidFill>
                <a:latin typeface="Corbel"/>
                <a:ea typeface="Corbel"/>
                <a:cs typeface="Corbel"/>
                <a:sym typeface="Corbel"/>
              </a:defRPr>
            </a:lvl4pPr>
            <a:lvl5pPr indent="0" lvl="4" marL="0" algn="r">
              <a:spcBef>
                <a:spcPts val="0"/>
              </a:spcBef>
              <a:spcAft>
                <a:spcPts val="0"/>
              </a:spcAft>
              <a:buNone/>
              <a:defRPr b="1" sz="1200">
                <a:solidFill>
                  <a:schemeClr val="accent1"/>
                </a:solidFill>
                <a:latin typeface="Corbel"/>
                <a:ea typeface="Corbel"/>
                <a:cs typeface="Corbel"/>
                <a:sym typeface="Corbel"/>
              </a:defRPr>
            </a:lvl5pPr>
            <a:lvl6pPr indent="0" lvl="5" marL="0" algn="r">
              <a:spcBef>
                <a:spcPts val="0"/>
              </a:spcBef>
              <a:spcAft>
                <a:spcPts val="0"/>
              </a:spcAft>
              <a:buNone/>
              <a:defRPr b="1" sz="1200">
                <a:solidFill>
                  <a:schemeClr val="accent1"/>
                </a:solidFill>
                <a:latin typeface="Corbel"/>
                <a:ea typeface="Corbel"/>
                <a:cs typeface="Corbel"/>
                <a:sym typeface="Corbel"/>
              </a:defRPr>
            </a:lvl6pPr>
            <a:lvl7pPr indent="0" lvl="6" marL="0" algn="r">
              <a:spcBef>
                <a:spcPts val="0"/>
              </a:spcBef>
              <a:spcAft>
                <a:spcPts val="0"/>
              </a:spcAft>
              <a:buNone/>
              <a:defRPr b="1" sz="1200">
                <a:solidFill>
                  <a:schemeClr val="accent1"/>
                </a:solidFill>
                <a:latin typeface="Corbel"/>
                <a:ea typeface="Corbel"/>
                <a:cs typeface="Corbel"/>
                <a:sym typeface="Corbel"/>
              </a:defRPr>
            </a:lvl7pPr>
            <a:lvl8pPr indent="0" lvl="7" marL="0" algn="r">
              <a:spcBef>
                <a:spcPts val="0"/>
              </a:spcBef>
              <a:spcAft>
                <a:spcPts val="0"/>
              </a:spcAft>
              <a:buNone/>
              <a:defRPr b="1" sz="1200">
                <a:solidFill>
                  <a:schemeClr val="accent1"/>
                </a:solidFill>
                <a:latin typeface="Corbel"/>
                <a:ea typeface="Corbel"/>
                <a:cs typeface="Corbel"/>
                <a:sym typeface="Corbel"/>
              </a:defRPr>
            </a:lvl8pPr>
            <a:lvl9pPr indent="0" lvl="8" marL="0" algn="r">
              <a:spcBef>
                <a:spcPts val="0"/>
              </a:spcBef>
              <a:spcAft>
                <a:spcPts val="0"/>
              </a:spcAft>
              <a:buNone/>
              <a:defRPr b="1" sz="1200">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s-ES"/>
              <a:t>‹#›</a:t>
            </a:fld>
            <a:endParaRPr/>
          </a:p>
        </p:txBody>
      </p:sp>
      <p:sp>
        <p:nvSpPr>
          <p:cNvPr id="57" name="Google Shape;57;p24"/>
          <p:cNvSpPr txBox="1"/>
          <p:nvPr>
            <p:ph idx="10" type="dt"/>
          </p:nvPr>
        </p:nvSpPr>
        <p:spPr>
          <a:xfrm>
            <a:off x="261938"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ustom Layout">
  <p:cSld name="2_Custom Layout">
    <p:spTree>
      <p:nvGrpSpPr>
        <p:cNvPr id="58" name="Shape 58"/>
        <p:cNvGrpSpPr/>
        <p:nvPr/>
      </p:nvGrpSpPr>
      <p:grpSpPr>
        <a:xfrm>
          <a:off x="0" y="0"/>
          <a:ext cx="0" cy="0"/>
          <a:chOff x="0" y="0"/>
          <a:chExt cx="0" cy="0"/>
        </a:xfrm>
      </p:grpSpPr>
      <p:sp>
        <p:nvSpPr>
          <p:cNvPr id="59" name="Google Shape;59;p25"/>
          <p:cNvSpPr txBox="1"/>
          <p:nvPr/>
        </p:nvSpPr>
        <p:spPr>
          <a:xfrm>
            <a:off x="5805488" y="3033713"/>
            <a:ext cx="7707312" cy="369887"/>
          </a:xfrm>
          <a:prstGeom prst="rect">
            <a:avLst/>
          </a:prstGeom>
          <a:noFill/>
          <a:ln>
            <a:noFill/>
          </a:ln>
        </p:spPr>
        <p:txBody>
          <a:bodyPr anchorCtr="0" anchor="t" bIns="45700" lIns="91425" spcFirstLastPara="1" rIns="91425" wrap="square" tIns="45700">
            <a:spAutoFit/>
          </a:bodyPr>
          <a:lstStyle/>
          <a:p>
            <a:pPr indent="-171450" lvl="0" marL="285750" marR="0" rtl="0" algn="l">
              <a:spcBef>
                <a:spcPts val="0"/>
              </a:spcBef>
              <a:spcAft>
                <a:spcPts val="0"/>
              </a:spcAft>
              <a:buClr>
                <a:schemeClr val="dk1"/>
              </a:buClr>
              <a:buSzPts val="1800"/>
              <a:buFont typeface="Corbel"/>
              <a:buNone/>
            </a:pPr>
            <a:r>
              <a:t/>
            </a:r>
            <a:endParaRPr sz="1800">
              <a:solidFill>
                <a:schemeClr val="dk1"/>
              </a:solidFill>
              <a:latin typeface="Corbel"/>
              <a:ea typeface="Corbel"/>
              <a:cs typeface="Corbel"/>
              <a:sym typeface="Corbel"/>
            </a:endParaRPr>
          </a:p>
        </p:txBody>
      </p:sp>
      <p:pic>
        <p:nvPicPr>
          <p:cNvPr id="60" name="Google Shape;60;p25"/>
          <p:cNvPicPr preferRelativeResize="0"/>
          <p:nvPr/>
        </p:nvPicPr>
        <p:blipFill rotWithShape="1">
          <a:blip r:embed="rId2">
            <a:alphaModFix/>
          </a:blip>
          <a:srcRect b="0" l="0" r="0" t="0"/>
          <a:stretch/>
        </p:blipFill>
        <p:spPr>
          <a:xfrm>
            <a:off x="4200525" y="1038225"/>
            <a:ext cx="6108700" cy="139700"/>
          </a:xfrm>
          <a:prstGeom prst="rect">
            <a:avLst/>
          </a:prstGeom>
          <a:noFill/>
          <a:ln>
            <a:noFill/>
          </a:ln>
        </p:spPr>
      </p:pic>
      <p:sp>
        <p:nvSpPr>
          <p:cNvPr id="61" name="Google Shape;61;p25"/>
          <p:cNvSpPr/>
          <p:nvPr/>
        </p:nvSpPr>
        <p:spPr>
          <a:xfrm>
            <a:off x="-15875" y="0"/>
            <a:ext cx="3783013" cy="6858000"/>
          </a:xfrm>
          <a:prstGeom prst="rect">
            <a:avLst/>
          </a:prstGeom>
          <a:solidFill>
            <a:srgbClr val="F2CE6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orbel"/>
              <a:ea typeface="Corbel"/>
              <a:cs typeface="Corbel"/>
              <a:sym typeface="Corbel"/>
            </a:endParaRPr>
          </a:p>
        </p:txBody>
      </p:sp>
      <p:sp>
        <p:nvSpPr>
          <p:cNvPr id="62" name="Google Shape;62;p25"/>
          <p:cNvSpPr txBox="1"/>
          <p:nvPr>
            <p:ph type="title"/>
          </p:nvPr>
        </p:nvSpPr>
        <p:spPr>
          <a:xfrm>
            <a:off x="4200377" y="365125"/>
            <a:ext cx="7292009" cy="629957"/>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SzPts val="1400"/>
              <a:buNone/>
              <a:defRPr b="0" i="0" sz="3600" u="none" cap="none" strike="noStrike">
                <a:solidFill>
                  <a:schemeClr val="dk1"/>
                </a:solidFill>
                <a:latin typeface="Corbel"/>
                <a:ea typeface="Corbel"/>
                <a:cs typeface="Corbel"/>
                <a:sym typeface="Corbel"/>
              </a:defRPr>
            </a:lvl1pPr>
            <a:lvl2pPr lvl="1"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2pPr>
            <a:lvl3pPr lvl="2"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3pPr>
            <a:lvl4pPr lvl="3"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4pPr>
            <a:lvl5pPr lvl="4"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5pPr>
            <a:lvl6pPr lvl="5"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6pPr>
            <a:lvl7pPr lvl="6"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7pPr>
            <a:lvl8pPr lvl="7"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8pPr>
            <a:lvl9pPr lvl="8"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9pPr>
          </a:lstStyle>
          <a:p/>
        </p:txBody>
      </p:sp>
      <p:sp>
        <p:nvSpPr>
          <p:cNvPr id="63" name="Google Shape;63;p25"/>
          <p:cNvSpPr txBox="1"/>
          <p:nvPr>
            <p:ph idx="1" type="body"/>
          </p:nvPr>
        </p:nvSpPr>
        <p:spPr>
          <a:xfrm>
            <a:off x="4074145" y="2325636"/>
            <a:ext cx="7292010" cy="3416300"/>
          </a:xfrm>
          <a:prstGeom prst="rect">
            <a:avLst/>
          </a:prstGeom>
          <a:noFill/>
          <a:ln>
            <a:noFill/>
          </a:ln>
        </p:spPr>
        <p:txBody>
          <a:bodyPr anchorCtr="0" anchor="ctr" bIns="45700" lIns="91425" spcFirstLastPara="1" rIns="91425" wrap="square" tIns="45700">
            <a:noAutofit/>
          </a:bodyPr>
          <a:lstStyle>
            <a:lvl1pPr indent="-406400" lvl="0" marL="457200" algn="l">
              <a:lnSpc>
                <a:spcPct val="90000"/>
              </a:lnSpc>
              <a:spcBef>
                <a:spcPts val="1200"/>
              </a:spcBef>
              <a:spcAft>
                <a:spcPts val="0"/>
              </a:spcAft>
              <a:buSzPts val="2800"/>
              <a:buChar char="●"/>
              <a:defRPr sz="2800">
                <a:solidFill>
                  <a:schemeClr val="dk1"/>
                </a:solidFill>
              </a:defRPr>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
        <p:nvSpPr>
          <p:cNvPr id="64" name="Google Shape;64;p25"/>
          <p:cNvSpPr txBox="1"/>
          <p:nvPr>
            <p:ph idx="11" type="ftr"/>
          </p:nvPr>
        </p:nvSpPr>
        <p:spPr>
          <a:xfrm>
            <a:off x="3868738" y="6356350"/>
            <a:ext cx="591185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25"/>
          <p:cNvSpPr txBox="1"/>
          <p:nvPr>
            <p:ph idx="12" type="sldNum"/>
          </p:nvPr>
        </p:nvSpPr>
        <p:spPr>
          <a:xfrm>
            <a:off x="10634663" y="6356350"/>
            <a:ext cx="153035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1" sz="1200">
                <a:solidFill>
                  <a:schemeClr val="accent1"/>
                </a:solidFill>
                <a:latin typeface="Corbel"/>
                <a:ea typeface="Corbel"/>
                <a:cs typeface="Corbel"/>
                <a:sym typeface="Corbel"/>
              </a:defRPr>
            </a:lvl1pPr>
            <a:lvl2pPr indent="0" lvl="1" marL="0" algn="r">
              <a:spcBef>
                <a:spcPts val="0"/>
              </a:spcBef>
              <a:spcAft>
                <a:spcPts val="0"/>
              </a:spcAft>
              <a:buNone/>
              <a:defRPr b="1" sz="1200">
                <a:solidFill>
                  <a:schemeClr val="accent1"/>
                </a:solidFill>
                <a:latin typeface="Corbel"/>
                <a:ea typeface="Corbel"/>
                <a:cs typeface="Corbel"/>
                <a:sym typeface="Corbel"/>
              </a:defRPr>
            </a:lvl2pPr>
            <a:lvl3pPr indent="0" lvl="2" marL="0" algn="r">
              <a:spcBef>
                <a:spcPts val="0"/>
              </a:spcBef>
              <a:spcAft>
                <a:spcPts val="0"/>
              </a:spcAft>
              <a:buNone/>
              <a:defRPr b="1" sz="1200">
                <a:solidFill>
                  <a:schemeClr val="accent1"/>
                </a:solidFill>
                <a:latin typeface="Corbel"/>
                <a:ea typeface="Corbel"/>
                <a:cs typeface="Corbel"/>
                <a:sym typeface="Corbel"/>
              </a:defRPr>
            </a:lvl3pPr>
            <a:lvl4pPr indent="0" lvl="3" marL="0" algn="r">
              <a:spcBef>
                <a:spcPts val="0"/>
              </a:spcBef>
              <a:spcAft>
                <a:spcPts val="0"/>
              </a:spcAft>
              <a:buNone/>
              <a:defRPr b="1" sz="1200">
                <a:solidFill>
                  <a:schemeClr val="accent1"/>
                </a:solidFill>
                <a:latin typeface="Corbel"/>
                <a:ea typeface="Corbel"/>
                <a:cs typeface="Corbel"/>
                <a:sym typeface="Corbel"/>
              </a:defRPr>
            </a:lvl4pPr>
            <a:lvl5pPr indent="0" lvl="4" marL="0" algn="r">
              <a:spcBef>
                <a:spcPts val="0"/>
              </a:spcBef>
              <a:spcAft>
                <a:spcPts val="0"/>
              </a:spcAft>
              <a:buNone/>
              <a:defRPr b="1" sz="1200">
                <a:solidFill>
                  <a:schemeClr val="accent1"/>
                </a:solidFill>
                <a:latin typeface="Corbel"/>
                <a:ea typeface="Corbel"/>
                <a:cs typeface="Corbel"/>
                <a:sym typeface="Corbel"/>
              </a:defRPr>
            </a:lvl5pPr>
            <a:lvl6pPr indent="0" lvl="5" marL="0" algn="r">
              <a:spcBef>
                <a:spcPts val="0"/>
              </a:spcBef>
              <a:spcAft>
                <a:spcPts val="0"/>
              </a:spcAft>
              <a:buNone/>
              <a:defRPr b="1" sz="1200">
                <a:solidFill>
                  <a:schemeClr val="accent1"/>
                </a:solidFill>
                <a:latin typeface="Corbel"/>
                <a:ea typeface="Corbel"/>
                <a:cs typeface="Corbel"/>
                <a:sym typeface="Corbel"/>
              </a:defRPr>
            </a:lvl6pPr>
            <a:lvl7pPr indent="0" lvl="6" marL="0" algn="r">
              <a:spcBef>
                <a:spcPts val="0"/>
              </a:spcBef>
              <a:spcAft>
                <a:spcPts val="0"/>
              </a:spcAft>
              <a:buNone/>
              <a:defRPr b="1" sz="1200">
                <a:solidFill>
                  <a:schemeClr val="accent1"/>
                </a:solidFill>
                <a:latin typeface="Corbel"/>
                <a:ea typeface="Corbel"/>
                <a:cs typeface="Corbel"/>
                <a:sym typeface="Corbel"/>
              </a:defRPr>
            </a:lvl7pPr>
            <a:lvl8pPr indent="0" lvl="7" marL="0" algn="r">
              <a:spcBef>
                <a:spcPts val="0"/>
              </a:spcBef>
              <a:spcAft>
                <a:spcPts val="0"/>
              </a:spcAft>
              <a:buNone/>
              <a:defRPr b="1" sz="1200">
                <a:solidFill>
                  <a:schemeClr val="accent1"/>
                </a:solidFill>
                <a:latin typeface="Corbel"/>
                <a:ea typeface="Corbel"/>
                <a:cs typeface="Corbel"/>
                <a:sym typeface="Corbel"/>
              </a:defRPr>
            </a:lvl8pPr>
            <a:lvl9pPr indent="0" lvl="8" marL="0" algn="r">
              <a:spcBef>
                <a:spcPts val="0"/>
              </a:spcBef>
              <a:spcAft>
                <a:spcPts val="0"/>
              </a:spcAft>
              <a:buNone/>
              <a:defRPr b="1" sz="1200">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s-ES"/>
              <a:t>‹#›</a:t>
            </a:fld>
            <a:endParaRPr/>
          </a:p>
        </p:txBody>
      </p:sp>
      <p:sp>
        <p:nvSpPr>
          <p:cNvPr id="66" name="Google Shape;66;p25"/>
          <p:cNvSpPr txBox="1"/>
          <p:nvPr>
            <p:ph idx="10" type="dt"/>
          </p:nvPr>
        </p:nvSpPr>
        <p:spPr>
          <a:xfrm>
            <a:off x="261938"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ustom Layout">
  <p:cSld name="3_Custom Layout">
    <p:spTree>
      <p:nvGrpSpPr>
        <p:cNvPr id="67" name="Shape 67"/>
        <p:cNvGrpSpPr/>
        <p:nvPr/>
      </p:nvGrpSpPr>
      <p:grpSpPr>
        <a:xfrm>
          <a:off x="0" y="0"/>
          <a:ext cx="0" cy="0"/>
          <a:chOff x="0" y="0"/>
          <a:chExt cx="0" cy="0"/>
        </a:xfrm>
      </p:grpSpPr>
      <p:sp>
        <p:nvSpPr>
          <p:cNvPr id="68" name="Google Shape;68;p26"/>
          <p:cNvSpPr/>
          <p:nvPr/>
        </p:nvSpPr>
        <p:spPr>
          <a:xfrm>
            <a:off x="0" y="0"/>
            <a:ext cx="12192000" cy="6858000"/>
          </a:xfrm>
          <a:prstGeom prst="rect">
            <a:avLst/>
          </a:prstGeom>
          <a:solidFill>
            <a:srgbClr val="F2CE6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orbel"/>
              <a:ea typeface="Corbel"/>
              <a:cs typeface="Corbel"/>
              <a:sym typeface="Corbel"/>
            </a:endParaRPr>
          </a:p>
        </p:txBody>
      </p:sp>
      <p:pic>
        <p:nvPicPr>
          <p:cNvPr id="69" name="Google Shape;69;p26"/>
          <p:cNvPicPr preferRelativeResize="0"/>
          <p:nvPr/>
        </p:nvPicPr>
        <p:blipFill rotWithShape="1">
          <a:blip r:embed="rId2">
            <a:alphaModFix/>
          </a:blip>
          <a:srcRect b="0" l="0" r="0" t="0"/>
          <a:stretch/>
        </p:blipFill>
        <p:spPr>
          <a:xfrm>
            <a:off x="10201275" y="-17463"/>
            <a:ext cx="1990725" cy="1708151"/>
          </a:xfrm>
          <a:prstGeom prst="rect">
            <a:avLst/>
          </a:prstGeom>
          <a:noFill/>
          <a:ln>
            <a:noFill/>
          </a:ln>
        </p:spPr>
      </p:pic>
      <p:pic>
        <p:nvPicPr>
          <p:cNvPr id="70" name="Google Shape;70;p26"/>
          <p:cNvPicPr preferRelativeResize="0"/>
          <p:nvPr/>
        </p:nvPicPr>
        <p:blipFill rotWithShape="1">
          <a:blip r:embed="rId3">
            <a:alphaModFix/>
          </a:blip>
          <a:srcRect b="0" l="39835" r="0" t="0"/>
          <a:stretch/>
        </p:blipFill>
        <p:spPr>
          <a:xfrm>
            <a:off x="8512175" y="6067425"/>
            <a:ext cx="3525838" cy="731838"/>
          </a:xfrm>
          <a:prstGeom prst="rect">
            <a:avLst/>
          </a:prstGeom>
          <a:noFill/>
          <a:ln>
            <a:noFill/>
          </a:ln>
        </p:spPr>
      </p:pic>
      <p:sp>
        <p:nvSpPr>
          <p:cNvPr id="71" name="Google Shape;71;p26"/>
          <p:cNvSpPr txBox="1"/>
          <p:nvPr>
            <p:ph type="title"/>
          </p:nvPr>
        </p:nvSpPr>
        <p:spPr>
          <a:xfrm>
            <a:off x="838200" y="365125"/>
            <a:ext cx="10515600" cy="132556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1pPr>
            <a:lvl2pPr lvl="1"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2pPr>
            <a:lvl3pPr lvl="2"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3pPr>
            <a:lvl4pPr lvl="3"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4pPr>
            <a:lvl5pPr lvl="4"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5pPr>
            <a:lvl6pPr lvl="5"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6pPr>
            <a:lvl7pPr lvl="6"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7pPr>
            <a:lvl8pPr lvl="7"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8pPr>
            <a:lvl9pPr lvl="8"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9pPr>
          </a:lstStyle>
          <a:p/>
        </p:txBody>
      </p:sp>
      <p:sp>
        <p:nvSpPr>
          <p:cNvPr id="72" name="Google Shape;72;p26"/>
          <p:cNvSpPr/>
          <p:nvPr>
            <p:ph idx="2" type="chart"/>
          </p:nvPr>
        </p:nvSpPr>
        <p:spPr>
          <a:xfrm>
            <a:off x="838200" y="2082800"/>
            <a:ext cx="10515600" cy="2674938"/>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1200"/>
              </a:spcBef>
              <a:spcAft>
                <a:spcPts val="0"/>
              </a:spcAft>
              <a:buClr>
                <a:schemeClr val="accent1"/>
              </a:buClr>
              <a:buSzPts val="2000"/>
              <a:buFont typeface="Noto Sans Symbols"/>
              <a:buChar char="●"/>
              <a:defRPr b="0" i="0" sz="2000" u="none" cap="none" strike="noStrike">
                <a:solidFill>
                  <a:srgbClr val="595959"/>
                </a:solidFill>
                <a:latin typeface="Corbel"/>
                <a:ea typeface="Corbel"/>
                <a:cs typeface="Corbel"/>
                <a:sym typeface="Corbel"/>
              </a:defRPr>
            </a:lvl1pPr>
            <a:lvl2pPr lvl="1" marR="0" rtl="0" algn="l">
              <a:lnSpc>
                <a:spcPct val="90000"/>
              </a:lnSpc>
              <a:spcBef>
                <a:spcPts val="250"/>
              </a:spcBef>
              <a:spcAft>
                <a:spcPts val="0"/>
              </a:spcAft>
              <a:buClr>
                <a:schemeClr val="accent1"/>
              </a:buClr>
              <a:buSzPts val="1800"/>
              <a:buFont typeface="Noto Sans Symbols"/>
              <a:buChar char="●"/>
              <a:defRPr b="0" i="0" sz="1800" u="none" cap="none" strike="noStrike">
                <a:solidFill>
                  <a:srgbClr val="595959"/>
                </a:solidFill>
                <a:latin typeface="Corbel"/>
                <a:ea typeface="Corbel"/>
                <a:cs typeface="Corbel"/>
                <a:sym typeface="Corbel"/>
              </a:defRPr>
            </a:lvl2pPr>
            <a:lvl3pPr lvl="2" marR="0" rtl="0" algn="l">
              <a:lnSpc>
                <a:spcPct val="90000"/>
              </a:lnSpc>
              <a:spcBef>
                <a:spcPts val="250"/>
              </a:spcBef>
              <a:spcAft>
                <a:spcPts val="0"/>
              </a:spcAft>
              <a:buClr>
                <a:schemeClr val="accent1"/>
              </a:buClr>
              <a:buSzPts val="1600"/>
              <a:buFont typeface="Noto Sans Symbols"/>
              <a:buChar char="●"/>
              <a:defRPr b="0" i="0" sz="1600" u="none" cap="none" strike="noStrike">
                <a:solidFill>
                  <a:srgbClr val="595959"/>
                </a:solidFill>
                <a:latin typeface="Corbel"/>
                <a:ea typeface="Corbel"/>
                <a:cs typeface="Corbel"/>
                <a:sym typeface="Corbel"/>
              </a:defRPr>
            </a:lvl3pPr>
            <a:lvl4pPr lvl="3" marR="0" rtl="0" algn="l">
              <a:lnSpc>
                <a:spcPct val="90000"/>
              </a:lnSpc>
              <a:spcBef>
                <a:spcPts val="250"/>
              </a:spcBef>
              <a:spcAft>
                <a:spcPts val="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4pPr>
            <a:lvl5pPr lvl="4" marR="0" rtl="0" algn="l">
              <a:lnSpc>
                <a:spcPct val="90000"/>
              </a:lnSpc>
              <a:spcBef>
                <a:spcPts val="250"/>
              </a:spcBef>
              <a:spcAft>
                <a:spcPts val="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5pPr>
            <a:lvl6pPr lvl="5" marR="0" rtl="0" algn="l">
              <a:lnSpc>
                <a:spcPct val="90000"/>
              </a:lnSpc>
              <a:spcBef>
                <a:spcPts val="250"/>
              </a:spcBef>
              <a:spcAft>
                <a:spcPts val="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6pPr>
            <a:lvl7pPr lvl="6" marR="0" rtl="0" algn="l">
              <a:lnSpc>
                <a:spcPct val="90000"/>
              </a:lnSpc>
              <a:spcBef>
                <a:spcPts val="250"/>
              </a:spcBef>
              <a:spcAft>
                <a:spcPts val="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7pPr>
            <a:lvl8pPr lvl="7" marR="0" rtl="0" algn="l">
              <a:lnSpc>
                <a:spcPct val="90000"/>
              </a:lnSpc>
              <a:spcBef>
                <a:spcPts val="250"/>
              </a:spcBef>
              <a:spcAft>
                <a:spcPts val="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8pPr>
            <a:lvl9pPr lvl="8" marR="0" rtl="0" algn="l">
              <a:lnSpc>
                <a:spcPct val="90000"/>
              </a:lnSpc>
              <a:spcBef>
                <a:spcPts val="250"/>
              </a:spcBef>
              <a:spcAft>
                <a:spcPts val="25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9pPr>
          </a:lstStyle>
          <a:p/>
        </p:txBody>
      </p:sp>
      <p:sp>
        <p:nvSpPr>
          <p:cNvPr id="73" name="Google Shape;73;p26"/>
          <p:cNvSpPr txBox="1"/>
          <p:nvPr>
            <p:ph idx="11" type="ftr"/>
          </p:nvPr>
        </p:nvSpPr>
        <p:spPr>
          <a:xfrm>
            <a:off x="3868738" y="6356350"/>
            <a:ext cx="591185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26"/>
          <p:cNvSpPr txBox="1"/>
          <p:nvPr>
            <p:ph idx="12" type="sldNum"/>
          </p:nvPr>
        </p:nvSpPr>
        <p:spPr>
          <a:xfrm>
            <a:off x="10634663" y="6356350"/>
            <a:ext cx="153035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1" sz="1200">
                <a:solidFill>
                  <a:schemeClr val="accent1"/>
                </a:solidFill>
                <a:latin typeface="Corbel"/>
                <a:ea typeface="Corbel"/>
                <a:cs typeface="Corbel"/>
                <a:sym typeface="Corbel"/>
              </a:defRPr>
            </a:lvl1pPr>
            <a:lvl2pPr indent="0" lvl="1" marL="0" algn="r">
              <a:spcBef>
                <a:spcPts val="0"/>
              </a:spcBef>
              <a:spcAft>
                <a:spcPts val="0"/>
              </a:spcAft>
              <a:buNone/>
              <a:defRPr b="1" sz="1200">
                <a:solidFill>
                  <a:schemeClr val="accent1"/>
                </a:solidFill>
                <a:latin typeface="Corbel"/>
                <a:ea typeface="Corbel"/>
                <a:cs typeface="Corbel"/>
                <a:sym typeface="Corbel"/>
              </a:defRPr>
            </a:lvl2pPr>
            <a:lvl3pPr indent="0" lvl="2" marL="0" algn="r">
              <a:spcBef>
                <a:spcPts val="0"/>
              </a:spcBef>
              <a:spcAft>
                <a:spcPts val="0"/>
              </a:spcAft>
              <a:buNone/>
              <a:defRPr b="1" sz="1200">
                <a:solidFill>
                  <a:schemeClr val="accent1"/>
                </a:solidFill>
                <a:latin typeface="Corbel"/>
                <a:ea typeface="Corbel"/>
                <a:cs typeface="Corbel"/>
                <a:sym typeface="Corbel"/>
              </a:defRPr>
            </a:lvl3pPr>
            <a:lvl4pPr indent="0" lvl="3" marL="0" algn="r">
              <a:spcBef>
                <a:spcPts val="0"/>
              </a:spcBef>
              <a:spcAft>
                <a:spcPts val="0"/>
              </a:spcAft>
              <a:buNone/>
              <a:defRPr b="1" sz="1200">
                <a:solidFill>
                  <a:schemeClr val="accent1"/>
                </a:solidFill>
                <a:latin typeface="Corbel"/>
                <a:ea typeface="Corbel"/>
                <a:cs typeface="Corbel"/>
                <a:sym typeface="Corbel"/>
              </a:defRPr>
            </a:lvl4pPr>
            <a:lvl5pPr indent="0" lvl="4" marL="0" algn="r">
              <a:spcBef>
                <a:spcPts val="0"/>
              </a:spcBef>
              <a:spcAft>
                <a:spcPts val="0"/>
              </a:spcAft>
              <a:buNone/>
              <a:defRPr b="1" sz="1200">
                <a:solidFill>
                  <a:schemeClr val="accent1"/>
                </a:solidFill>
                <a:latin typeface="Corbel"/>
                <a:ea typeface="Corbel"/>
                <a:cs typeface="Corbel"/>
                <a:sym typeface="Corbel"/>
              </a:defRPr>
            </a:lvl5pPr>
            <a:lvl6pPr indent="0" lvl="5" marL="0" algn="r">
              <a:spcBef>
                <a:spcPts val="0"/>
              </a:spcBef>
              <a:spcAft>
                <a:spcPts val="0"/>
              </a:spcAft>
              <a:buNone/>
              <a:defRPr b="1" sz="1200">
                <a:solidFill>
                  <a:schemeClr val="accent1"/>
                </a:solidFill>
                <a:latin typeface="Corbel"/>
                <a:ea typeface="Corbel"/>
                <a:cs typeface="Corbel"/>
                <a:sym typeface="Corbel"/>
              </a:defRPr>
            </a:lvl6pPr>
            <a:lvl7pPr indent="0" lvl="6" marL="0" algn="r">
              <a:spcBef>
                <a:spcPts val="0"/>
              </a:spcBef>
              <a:spcAft>
                <a:spcPts val="0"/>
              </a:spcAft>
              <a:buNone/>
              <a:defRPr b="1" sz="1200">
                <a:solidFill>
                  <a:schemeClr val="accent1"/>
                </a:solidFill>
                <a:latin typeface="Corbel"/>
                <a:ea typeface="Corbel"/>
                <a:cs typeface="Corbel"/>
                <a:sym typeface="Corbel"/>
              </a:defRPr>
            </a:lvl7pPr>
            <a:lvl8pPr indent="0" lvl="7" marL="0" algn="r">
              <a:spcBef>
                <a:spcPts val="0"/>
              </a:spcBef>
              <a:spcAft>
                <a:spcPts val="0"/>
              </a:spcAft>
              <a:buNone/>
              <a:defRPr b="1" sz="1200">
                <a:solidFill>
                  <a:schemeClr val="accent1"/>
                </a:solidFill>
                <a:latin typeface="Corbel"/>
                <a:ea typeface="Corbel"/>
                <a:cs typeface="Corbel"/>
                <a:sym typeface="Corbel"/>
              </a:defRPr>
            </a:lvl8pPr>
            <a:lvl9pPr indent="0" lvl="8" marL="0" algn="r">
              <a:spcBef>
                <a:spcPts val="0"/>
              </a:spcBef>
              <a:spcAft>
                <a:spcPts val="0"/>
              </a:spcAft>
              <a:buNone/>
              <a:defRPr b="1" sz="1200">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s-ES"/>
              <a:t>‹#›</a:t>
            </a:fld>
            <a:endParaRPr/>
          </a:p>
        </p:txBody>
      </p:sp>
      <p:sp>
        <p:nvSpPr>
          <p:cNvPr id="75" name="Google Shape;75;p26"/>
          <p:cNvSpPr txBox="1"/>
          <p:nvPr>
            <p:ph idx="10" type="dt"/>
          </p:nvPr>
        </p:nvSpPr>
        <p:spPr>
          <a:xfrm>
            <a:off x="261938"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pictures" showMasterSp="0">
  <p:cSld name="3 pictures">
    <p:spTree>
      <p:nvGrpSpPr>
        <p:cNvPr id="76" name="Shape 76"/>
        <p:cNvGrpSpPr/>
        <p:nvPr/>
      </p:nvGrpSpPr>
      <p:grpSpPr>
        <a:xfrm>
          <a:off x="0" y="0"/>
          <a:ext cx="0" cy="0"/>
          <a:chOff x="0" y="0"/>
          <a:chExt cx="0" cy="0"/>
        </a:xfrm>
      </p:grpSpPr>
      <p:sp>
        <p:nvSpPr>
          <p:cNvPr id="77" name="Google Shape;77;p27"/>
          <p:cNvSpPr/>
          <p:nvPr/>
        </p:nvSpPr>
        <p:spPr>
          <a:xfrm>
            <a:off x="0" y="-4763"/>
            <a:ext cx="12192000" cy="6858001"/>
          </a:xfrm>
          <a:prstGeom prst="rect">
            <a:avLst/>
          </a:prstGeom>
          <a:solidFill>
            <a:srgbClr val="3B638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orbel"/>
              <a:ea typeface="Corbel"/>
              <a:cs typeface="Corbel"/>
              <a:sym typeface="Corbel"/>
            </a:endParaRPr>
          </a:p>
        </p:txBody>
      </p:sp>
      <p:pic>
        <p:nvPicPr>
          <p:cNvPr id="78" name="Google Shape;78;p27"/>
          <p:cNvPicPr preferRelativeResize="0"/>
          <p:nvPr/>
        </p:nvPicPr>
        <p:blipFill rotWithShape="1">
          <a:blip r:embed="rId2">
            <a:alphaModFix/>
          </a:blip>
          <a:srcRect b="0" l="39835" r="0" t="0"/>
          <a:stretch/>
        </p:blipFill>
        <p:spPr>
          <a:xfrm>
            <a:off x="8861425" y="6138863"/>
            <a:ext cx="3176588" cy="660400"/>
          </a:xfrm>
          <a:prstGeom prst="rect">
            <a:avLst/>
          </a:prstGeom>
          <a:noFill/>
          <a:ln>
            <a:noFill/>
          </a:ln>
        </p:spPr>
      </p:pic>
      <p:sp>
        <p:nvSpPr>
          <p:cNvPr id="79" name="Google Shape;79;p27"/>
          <p:cNvSpPr/>
          <p:nvPr>
            <p:ph idx="2" type="pic"/>
          </p:nvPr>
        </p:nvSpPr>
        <p:spPr>
          <a:xfrm>
            <a:off x="1442128" y="1486581"/>
            <a:ext cx="2824163" cy="3951287"/>
          </a:xfrm>
          <a:prstGeom prst="rect">
            <a:avLst/>
          </a:prstGeom>
          <a:solidFill>
            <a:schemeClr val="lt2"/>
          </a:solidFill>
          <a:ln>
            <a:noFill/>
          </a:ln>
        </p:spPr>
      </p:sp>
      <p:sp>
        <p:nvSpPr>
          <p:cNvPr id="80" name="Google Shape;80;p27"/>
          <p:cNvSpPr/>
          <p:nvPr>
            <p:ph idx="3" type="pic"/>
          </p:nvPr>
        </p:nvSpPr>
        <p:spPr>
          <a:xfrm>
            <a:off x="4626050" y="1486581"/>
            <a:ext cx="2824163" cy="3951287"/>
          </a:xfrm>
          <a:prstGeom prst="rect">
            <a:avLst/>
          </a:prstGeom>
          <a:solidFill>
            <a:schemeClr val="lt2"/>
          </a:solidFill>
          <a:ln>
            <a:noFill/>
          </a:ln>
        </p:spPr>
      </p:sp>
      <p:sp>
        <p:nvSpPr>
          <p:cNvPr id="81" name="Google Shape;81;p27"/>
          <p:cNvSpPr/>
          <p:nvPr>
            <p:ph idx="4" type="pic"/>
          </p:nvPr>
        </p:nvSpPr>
        <p:spPr>
          <a:xfrm>
            <a:off x="7809972" y="1486581"/>
            <a:ext cx="2824163" cy="3951287"/>
          </a:xfrm>
          <a:prstGeom prst="rect">
            <a:avLst/>
          </a:prstGeom>
          <a:solidFill>
            <a:schemeClr val="lt2"/>
          </a:solidFill>
          <a:ln>
            <a:noFill/>
          </a:ln>
        </p:spPr>
      </p:sp>
      <p:sp>
        <p:nvSpPr>
          <p:cNvPr id="82" name="Google Shape;82;p27"/>
          <p:cNvSpPr txBox="1"/>
          <p:nvPr>
            <p:ph type="title"/>
          </p:nvPr>
        </p:nvSpPr>
        <p:spPr>
          <a:xfrm>
            <a:off x="1442128" y="365126"/>
            <a:ext cx="9911672" cy="1121456"/>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SzPts val="1400"/>
              <a:buNone/>
              <a:defRPr b="0" i="0" sz="3600" u="none" cap="none" strike="noStrike">
                <a:solidFill>
                  <a:schemeClr val="lt1"/>
                </a:solidFill>
                <a:latin typeface="Corbel"/>
                <a:ea typeface="Corbel"/>
                <a:cs typeface="Corbel"/>
                <a:sym typeface="Corbel"/>
              </a:defRPr>
            </a:lvl1pPr>
            <a:lvl2pPr lvl="1"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2pPr>
            <a:lvl3pPr lvl="2"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3pPr>
            <a:lvl4pPr lvl="3"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4pPr>
            <a:lvl5pPr lvl="4"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5pPr>
            <a:lvl6pPr lvl="5"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6pPr>
            <a:lvl7pPr lvl="6"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7pPr>
            <a:lvl8pPr lvl="7"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8pPr>
            <a:lvl9pPr lvl="8" marR="0" rtl="0" algn="l">
              <a:lnSpc>
                <a:spcPct val="90000"/>
              </a:lnSpc>
              <a:spcBef>
                <a:spcPts val="0"/>
              </a:spcBef>
              <a:spcAft>
                <a:spcPts val="0"/>
              </a:spcAft>
              <a:buSzPts val="1400"/>
              <a:buNone/>
              <a:defRPr b="0" i="0" sz="3600" u="none" cap="none" strike="noStrike">
                <a:solidFill>
                  <a:srgbClr val="FFFFFF"/>
                </a:solidFill>
                <a:latin typeface="Corbel"/>
                <a:ea typeface="Corbel"/>
                <a:cs typeface="Corbel"/>
                <a:sym typeface="Corbel"/>
              </a:defRPr>
            </a:lvl9pPr>
          </a:lstStyle>
          <a:p/>
        </p:txBody>
      </p:sp>
      <p:sp>
        <p:nvSpPr>
          <p:cNvPr id="83" name="Google Shape;83;p27"/>
          <p:cNvSpPr txBox="1"/>
          <p:nvPr>
            <p:ph idx="1" type="body"/>
          </p:nvPr>
        </p:nvSpPr>
        <p:spPr>
          <a:xfrm>
            <a:off x="1436346" y="5566763"/>
            <a:ext cx="2823486" cy="53907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SzPts val="1400"/>
              <a:buNone/>
              <a:defRPr sz="1400">
                <a:solidFill>
                  <a:schemeClr val="lt1"/>
                </a:solidFill>
              </a:defRPr>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
        <p:nvSpPr>
          <p:cNvPr id="84" name="Google Shape;84;p27"/>
          <p:cNvSpPr txBox="1"/>
          <p:nvPr>
            <p:ph idx="5" type="body"/>
          </p:nvPr>
        </p:nvSpPr>
        <p:spPr>
          <a:xfrm>
            <a:off x="4626050" y="5566088"/>
            <a:ext cx="2823486" cy="53907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SzPts val="1400"/>
              <a:buNone/>
              <a:defRPr sz="1400">
                <a:solidFill>
                  <a:schemeClr val="lt1"/>
                </a:solidFill>
              </a:defRPr>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
        <p:nvSpPr>
          <p:cNvPr id="85" name="Google Shape;85;p27"/>
          <p:cNvSpPr txBox="1"/>
          <p:nvPr>
            <p:ph idx="6" type="body"/>
          </p:nvPr>
        </p:nvSpPr>
        <p:spPr>
          <a:xfrm>
            <a:off x="7833641" y="5560893"/>
            <a:ext cx="2823486" cy="53907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SzPts val="1400"/>
              <a:buNone/>
              <a:defRPr sz="1400">
                <a:solidFill>
                  <a:schemeClr val="lt1"/>
                </a:solidFill>
              </a:defRPr>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
        <p:nvSpPr>
          <p:cNvPr id="86" name="Google Shape;86;p27"/>
          <p:cNvSpPr txBox="1"/>
          <p:nvPr>
            <p:ph idx="10" type="dt"/>
          </p:nvPr>
        </p:nvSpPr>
        <p:spPr>
          <a:xfrm>
            <a:off x="261938"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 name="Google Shape;87;p27"/>
          <p:cNvSpPr txBox="1"/>
          <p:nvPr>
            <p:ph idx="11" type="ftr"/>
          </p:nvPr>
        </p:nvSpPr>
        <p:spPr>
          <a:xfrm>
            <a:off x="3868738" y="6356350"/>
            <a:ext cx="591185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27"/>
          <p:cNvSpPr txBox="1"/>
          <p:nvPr>
            <p:ph idx="12" type="sldNum"/>
          </p:nvPr>
        </p:nvSpPr>
        <p:spPr>
          <a:xfrm>
            <a:off x="10634663" y="6356350"/>
            <a:ext cx="153035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1" sz="1200">
                <a:solidFill>
                  <a:schemeClr val="accent1"/>
                </a:solidFill>
                <a:latin typeface="Corbel"/>
                <a:ea typeface="Corbel"/>
                <a:cs typeface="Corbel"/>
                <a:sym typeface="Corbel"/>
              </a:defRPr>
            </a:lvl1pPr>
            <a:lvl2pPr indent="0" lvl="1" marL="0" algn="r">
              <a:spcBef>
                <a:spcPts val="0"/>
              </a:spcBef>
              <a:spcAft>
                <a:spcPts val="0"/>
              </a:spcAft>
              <a:buNone/>
              <a:defRPr b="1" sz="1200">
                <a:solidFill>
                  <a:schemeClr val="accent1"/>
                </a:solidFill>
                <a:latin typeface="Corbel"/>
                <a:ea typeface="Corbel"/>
                <a:cs typeface="Corbel"/>
                <a:sym typeface="Corbel"/>
              </a:defRPr>
            </a:lvl2pPr>
            <a:lvl3pPr indent="0" lvl="2" marL="0" algn="r">
              <a:spcBef>
                <a:spcPts val="0"/>
              </a:spcBef>
              <a:spcAft>
                <a:spcPts val="0"/>
              </a:spcAft>
              <a:buNone/>
              <a:defRPr b="1" sz="1200">
                <a:solidFill>
                  <a:schemeClr val="accent1"/>
                </a:solidFill>
                <a:latin typeface="Corbel"/>
                <a:ea typeface="Corbel"/>
                <a:cs typeface="Corbel"/>
                <a:sym typeface="Corbel"/>
              </a:defRPr>
            </a:lvl3pPr>
            <a:lvl4pPr indent="0" lvl="3" marL="0" algn="r">
              <a:spcBef>
                <a:spcPts val="0"/>
              </a:spcBef>
              <a:spcAft>
                <a:spcPts val="0"/>
              </a:spcAft>
              <a:buNone/>
              <a:defRPr b="1" sz="1200">
                <a:solidFill>
                  <a:schemeClr val="accent1"/>
                </a:solidFill>
                <a:latin typeface="Corbel"/>
                <a:ea typeface="Corbel"/>
                <a:cs typeface="Corbel"/>
                <a:sym typeface="Corbel"/>
              </a:defRPr>
            </a:lvl4pPr>
            <a:lvl5pPr indent="0" lvl="4" marL="0" algn="r">
              <a:spcBef>
                <a:spcPts val="0"/>
              </a:spcBef>
              <a:spcAft>
                <a:spcPts val="0"/>
              </a:spcAft>
              <a:buNone/>
              <a:defRPr b="1" sz="1200">
                <a:solidFill>
                  <a:schemeClr val="accent1"/>
                </a:solidFill>
                <a:latin typeface="Corbel"/>
                <a:ea typeface="Corbel"/>
                <a:cs typeface="Corbel"/>
                <a:sym typeface="Corbel"/>
              </a:defRPr>
            </a:lvl5pPr>
            <a:lvl6pPr indent="0" lvl="5" marL="0" algn="r">
              <a:spcBef>
                <a:spcPts val="0"/>
              </a:spcBef>
              <a:spcAft>
                <a:spcPts val="0"/>
              </a:spcAft>
              <a:buNone/>
              <a:defRPr b="1" sz="1200">
                <a:solidFill>
                  <a:schemeClr val="accent1"/>
                </a:solidFill>
                <a:latin typeface="Corbel"/>
                <a:ea typeface="Corbel"/>
                <a:cs typeface="Corbel"/>
                <a:sym typeface="Corbel"/>
              </a:defRPr>
            </a:lvl6pPr>
            <a:lvl7pPr indent="0" lvl="6" marL="0" algn="r">
              <a:spcBef>
                <a:spcPts val="0"/>
              </a:spcBef>
              <a:spcAft>
                <a:spcPts val="0"/>
              </a:spcAft>
              <a:buNone/>
              <a:defRPr b="1" sz="1200">
                <a:solidFill>
                  <a:schemeClr val="accent1"/>
                </a:solidFill>
                <a:latin typeface="Corbel"/>
                <a:ea typeface="Corbel"/>
                <a:cs typeface="Corbel"/>
                <a:sym typeface="Corbel"/>
              </a:defRPr>
            </a:lvl7pPr>
            <a:lvl8pPr indent="0" lvl="7" marL="0" algn="r">
              <a:spcBef>
                <a:spcPts val="0"/>
              </a:spcBef>
              <a:spcAft>
                <a:spcPts val="0"/>
              </a:spcAft>
              <a:buNone/>
              <a:defRPr b="1" sz="1200">
                <a:solidFill>
                  <a:schemeClr val="accent1"/>
                </a:solidFill>
                <a:latin typeface="Corbel"/>
                <a:ea typeface="Corbel"/>
                <a:cs typeface="Corbel"/>
                <a:sym typeface="Corbel"/>
              </a:defRPr>
            </a:lvl8pPr>
            <a:lvl9pPr indent="0" lvl="8" marL="0" algn="r">
              <a:spcBef>
                <a:spcPts val="0"/>
              </a:spcBef>
              <a:spcAft>
                <a:spcPts val="0"/>
              </a:spcAft>
              <a:buNone/>
              <a:defRPr b="1" sz="1200">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9" name="Shape 89"/>
        <p:cNvGrpSpPr/>
        <p:nvPr/>
      </p:nvGrpSpPr>
      <p:grpSpPr>
        <a:xfrm>
          <a:off x="0" y="0"/>
          <a:ext cx="0" cy="0"/>
          <a:chOff x="0" y="0"/>
          <a:chExt cx="0" cy="0"/>
        </a:xfrm>
      </p:grpSpPr>
      <p:sp>
        <p:nvSpPr>
          <p:cNvPr id="90" name="Google Shape;90;p28"/>
          <p:cNvSpPr txBox="1"/>
          <p:nvPr>
            <p:ph idx="11" type="ftr"/>
          </p:nvPr>
        </p:nvSpPr>
        <p:spPr>
          <a:xfrm>
            <a:off x="3868738" y="6356350"/>
            <a:ext cx="591185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1" name="Google Shape;91;p28"/>
          <p:cNvSpPr txBox="1"/>
          <p:nvPr>
            <p:ph idx="12" type="sldNum"/>
          </p:nvPr>
        </p:nvSpPr>
        <p:spPr>
          <a:xfrm>
            <a:off x="10634663" y="6356350"/>
            <a:ext cx="153035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1" sz="1200">
                <a:solidFill>
                  <a:schemeClr val="accent1"/>
                </a:solidFill>
                <a:latin typeface="Corbel"/>
                <a:ea typeface="Corbel"/>
                <a:cs typeface="Corbel"/>
                <a:sym typeface="Corbel"/>
              </a:defRPr>
            </a:lvl1pPr>
            <a:lvl2pPr indent="0" lvl="1" marL="0" algn="r">
              <a:spcBef>
                <a:spcPts val="0"/>
              </a:spcBef>
              <a:spcAft>
                <a:spcPts val="0"/>
              </a:spcAft>
              <a:buNone/>
              <a:defRPr b="1" sz="1200">
                <a:solidFill>
                  <a:schemeClr val="accent1"/>
                </a:solidFill>
                <a:latin typeface="Corbel"/>
                <a:ea typeface="Corbel"/>
                <a:cs typeface="Corbel"/>
                <a:sym typeface="Corbel"/>
              </a:defRPr>
            </a:lvl2pPr>
            <a:lvl3pPr indent="0" lvl="2" marL="0" algn="r">
              <a:spcBef>
                <a:spcPts val="0"/>
              </a:spcBef>
              <a:spcAft>
                <a:spcPts val="0"/>
              </a:spcAft>
              <a:buNone/>
              <a:defRPr b="1" sz="1200">
                <a:solidFill>
                  <a:schemeClr val="accent1"/>
                </a:solidFill>
                <a:latin typeface="Corbel"/>
                <a:ea typeface="Corbel"/>
                <a:cs typeface="Corbel"/>
                <a:sym typeface="Corbel"/>
              </a:defRPr>
            </a:lvl3pPr>
            <a:lvl4pPr indent="0" lvl="3" marL="0" algn="r">
              <a:spcBef>
                <a:spcPts val="0"/>
              </a:spcBef>
              <a:spcAft>
                <a:spcPts val="0"/>
              </a:spcAft>
              <a:buNone/>
              <a:defRPr b="1" sz="1200">
                <a:solidFill>
                  <a:schemeClr val="accent1"/>
                </a:solidFill>
                <a:latin typeface="Corbel"/>
                <a:ea typeface="Corbel"/>
                <a:cs typeface="Corbel"/>
                <a:sym typeface="Corbel"/>
              </a:defRPr>
            </a:lvl4pPr>
            <a:lvl5pPr indent="0" lvl="4" marL="0" algn="r">
              <a:spcBef>
                <a:spcPts val="0"/>
              </a:spcBef>
              <a:spcAft>
                <a:spcPts val="0"/>
              </a:spcAft>
              <a:buNone/>
              <a:defRPr b="1" sz="1200">
                <a:solidFill>
                  <a:schemeClr val="accent1"/>
                </a:solidFill>
                <a:latin typeface="Corbel"/>
                <a:ea typeface="Corbel"/>
                <a:cs typeface="Corbel"/>
                <a:sym typeface="Corbel"/>
              </a:defRPr>
            </a:lvl5pPr>
            <a:lvl6pPr indent="0" lvl="5" marL="0" algn="r">
              <a:spcBef>
                <a:spcPts val="0"/>
              </a:spcBef>
              <a:spcAft>
                <a:spcPts val="0"/>
              </a:spcAft>
              <a:buNone/>
              <a:defRPr b="1" sz="1200">
                <a:solidFill>
                  <a:schemeClr val="accent1"/>
                </a:solidFill>
                <a:latin typeface="Corbel"/>
                <a:ea typeface="Corbel"/>
                <a:cs typeface="Corbel"/>
                <a:sym typeface="Corbel"/>
              </a:defRPr>
            </a:lvl6pPr>
            <a:lvl7pPr indent="0" lvl="6" marL="0" algn="r">
              <a:spcBef>
                <a:spcPts val="0"/>
              </a:spcBef>
              <a:spcAft>
                <a:spcPts val="0"/>
              </a:spcAft>
              <a:buNone/>
              <a:defRPr b="1" sz="1200">
                <a:solidFill>
                  <a:schemeClr val="accent1"/>
                </a:solidFill>
                <a:latin typeface="Corbel"/>
                <a:ea typeface="Corbel"/>
                <a:cs typeface="Corbel"/>
                <a:sym typeface="Corbel"/>
              </a:defRPr>
            </a:lvl7pPr>
            <a:lvl8pPr indent="0" lvl="7" marL="0" algn="r">
              <a:spcBef>
                <a:spcPts val="0"/>
              </a:spcBef>
              <a:spcAft>
                <a:spcPts val="0"/>
              </a:spcAft>
              <a:buNone/>
              <a:defRPr b="1" sz="1200">
                <a:solidFill>
                  <a:schemeClr val="accent1"/>
                </a:solidFill>
                <a:latin typeface="Corbel"/>
                <a:ea typeface="Corbel"/>
                <a:cs typeface="Corbel"/>
                <a:sym typeface="Corbel"/>
              </a:defRPr>
            </a:lvl8pPr>
            <a:lvl9pPr indent="0" lvl="8" marL="0" algn="r">
              <a:spcBef>
                <a:spcPts val="0"/>
              </a:spcBef>
              <a:spcAft>
                <a:spcPts val="0"/>
              </a:spcAft>
              <a:buNone/>
              <a:defRPr b="1" sz="1200">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s-ES"/>
              <a:t>‹#›</a:t>
            </a:fld>
            <a:endParaRPr/>
          </a:p>
        </p:txBody>
      </p:sp>
      <p:sp>
        <p:nvSpPr>
          <p:cNvPr id="92" name="Google Shape;92;p28"/>
          <p:cNvSpPr txBox="1"/>
          <p:nvPr>
            <p:ph idx="10" type="dt"/>
          </p:nvPr>
        </p:nvSpPr>
        <p:spPr>
          <a:xfrm>
            <a:off x="261938"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4.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11" Type="http://schemas.openxmlformats.org/officeDocument/2006/relationships/theme" Target="../theme/theme2.xml"/><Relationship Id="rId10" Type="http://schemas.openxmlformats.org/officeDocument/2006/relationships/slideLayout" Target="../slideLayouts/slideLayout9.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9"/>
          <p:cNvSpPr txBox="1"/>
          <p:nvPr>
            <p:ph idx="11" type="ftr"/>
          </p:nvPr>
        </p:nvSpPr>
        <p:spPr>
          <a:xfrm>
            <a:off x="3868738" y="6356350"/>
            <a:ext cx="591185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100" u="none" cap="none" strike="noStrike">
                <a:solidFill>
                  <a:srgbClr val="7F7F7F"/>
                </a:solidFill>
                <a:latin typeface="Corbel"/>
                <a:ea typeface="Corbel"/>
                <a:cs typeface="Corbel"/>
                <a:sym typeface="Corbel"/>
              </a:defRPr>
            </a:lvl1pPr>
            <a:lvl2pPr lvl="1"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2pPr>
            <a:lvl3pPr lvl="2"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3pPr>
            <a:lvl4pPr lvl="3"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4pPr>
            <a:lvl5pPr lvl="4"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5pPr>
            <a:lvl6pPr lvl="5"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6pPr>
            <a:lvl7pPr lvl="6"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7pPr>
            <a:lvl8pPr lvl="7"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8pPr>
            <a:lvl9pPr lvl="8"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9pPr>
          </a:lstStyle>
          <a:p/>
        </p:txBody>
      </p:sp>
      <p:sp>
        <p:nvSpPr>
          <p:cNvPr id="11" name="Google Shape;11;p19"/>
          <p:cNvSpPr txBox="1"/>
          <p:nvPr>
            <p:ph idx="12" type="sldNum"/>
          </p:nvPr>
        </p:nvSpPr>
        <p:spPr>
          <a:xfrm>
            <a:off x="10634663" y="6356350"/>
            <a:ext cx="153035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1" i="0" sz="1200" u="none" cap="none" strike="noStrike">
                <a:solidFill>
                  <a:schemeClr val="accent1"/>
                </a:solidFill>
                <a:latin typeface="Corbel"/>
                <a:ea typeface="Corbel"/>
                <a:cs typeface="Corbel"/>
                <a:sym typeface="Corbel"/>
              </a:defRPr>
            </a:lvl1pPr>
            <a:lvl2pPr indent="0" lvl="1" marL="0" marR="0" rtl="0" algn="r">
              <a:spcBef>
                <a:spcPts val="0"/>
              </a:spcBef>
              <a:spcAft>
                <a:spcPts val="0"/>
              </a:spcAft>
              <a:buNone/>
              <a:defRPr b="1" i="0" sz="1200" u="none" cap="none" strike="noStrike">
                <a:solidFill>
                  <a:schemeClr val="accent1"/>
                </a:solidFill>
                <a:latin typeface="Corbel"/>
                <a:ea typeface="Corbel"/>
                <a:cs typeface="Corbel"/>
                <a:sym typeface="Corbel"/>
              </a:defRPr>
            </a:lvl2pPr>
            <a:lvl3pPr indent="0" lvl="2" marL="0" marR="0" rtl="0" algn="r">
              <a:spcBef>
                <a:spcPts val="0"/>
              </a:spcBef>
              <a:spcAft>
                <a:spcPts val="0"/>
              </a:spcAft>
              <a:buNone/>
              <a:defRPr b="1" i="0" sz="1200" u="none" cap="none" strike="noStrike">
                <a:solidFill>
                  <a:schemeClr val="accent1"/>
                </a:solidFill>
                <a:latin typeface="Corbel"/>
                <a:ea typeface="Corbel"/>
                <a:cs typeface="Corbel"/>
                <a:sym typeface="Corbel"/>
              </a:defRPr>
            </a:lvl3pPr>
            <a:lvl4pPr indent="0" lvl="3" marL="0" marR="0" rtl="0" algn="r">
              <a:spcBef>
                <a:spcPts val="0"/>
              </a:spcBef>
              <a:spcAft>
                <a:spcPts val="0"/>
              </a:spcAft>
              <a:buNone/>
              <a:defRPr b="1" i="0" sz="1200" u="none" cap="none" strike="noStrike">
                <a:solidFill>
                  <a:schemeClr val="accent1"/>
                </a:solidFill>
                <a:latin typeface="Corbel"/>
                <a:ea typeface="Corbel"/>
                <a:cs typeface="Corbel"/>
                <a:sym typeface="Corbel"/>
              </a:defRPr>
            </a:lvl4pPr>
            <a:lvl5pPr indent="0" lvl="4" marL="0" marR="0" rtl="0" algn="r">
              <a:spcBef>
                <a:spcPts val="0"/>
              </a:spcBef>
              <a:spcAft>
                <a:spcPts val="0"/>
              </a:spcAft>
              <a:buNone/>
              <a:defRPr b="1" i="0" sz="1200" u="none" cap="none" strike="noStrike">
                <a:solidFill>
                  <a:schemeClr val="accent1"/>
                </a:solidFill>
                <a:latin typeface="Corbel"/>
                <a:ea typeface="Corbel"/>
                <a:cs typeface="Corbel"/>
                <a:sym typeface="Corbel"/>
              </a:defRPr>
            </a:lvl5pPr>
            <a:lvl6pPr indent="0" lvl="5" marL="0" marR="0" rtl="0" algn="r">
              <a:spcBef>
                <a:spcPts val="0"/>
              </a:spcBef>
              <a:spcAft>
                <a:spcPts val="0"/>
              </a:spcAft>
              <a:buNone/>
              <a:defRPr b="1" i="0" sz="1200" u="none" cap="none" strike="noStrike">
                <a:solidFill>
                  <a:schemeClr val="accent1"/>
                </a:solidFill>
                <a:latin typeface="Corbel"/>
                <a:ea typeface="Corbel"/>
                <a:cs typeface="Corbel"/>
                <a:sym typeface="Corbel"/>
              </a:defRPr>
            </a:lvl6pPr>
            <a:lvl7pPr indent="0" lvl="6" marL="0" marR="0" rtl="0" algn="r">
              <a:spcBef>
                <a:spcPts val="0"/>
              </a:spcBef>
              <a:spcAft>
                <a:spcPts val="0"/>
              </a:spcAft>
              <a:buNone/>
              <a:defRPr b="1" i="0" sz="1200" u="none" cap="none" strike="noStrike">
                <a:solidFill>
                  <a:schemeClr val="accent1"/>
                </a:solidFill>
                <a:latin typeface="Corbel"/>
                <a:ea typeface="Corbel"/>
                <a:cs typeface="Corbel"/>
                <a:sym typeface="Corbel"/>
              </a:defRPr>
            </a:lvl7pPr>
            <a:lvl8pPr indent="0" lvl="7" marL="0" marR="0" rtl="0" algn="r">
              <a:spcBef>
                <a:spcPts val="0"/>
              </a:spcBef>
              <a:spcAft>
                <a:spcPts val="0"/>
              </a:spcAft>
              <a:buNone/>
              <a:defRPr b="1" i="0" sz="1200" u="none" cap="none" strike="noStrike">
                <a:solidFill>
                  <a:schemeClr val="accent1"/>
                </a:solidFill>
                <a:latin typeface="Corbel"/>
                <a:ea typeface="Corbel"/>
                <a:cs typeface="Corbel"/>
                <a:sym typeface="Corbel"/>
              </a:defRPr>
            </a:lvl8pPr>
            <a:lvl9pPr indent="0" lvl="8" marL="0" marR="0" rtl="0" algn="r">
              <a:spcBef>
                <a:spcPts val="0"/>
              </a:spcBef>
              <a:spcAft>
                <a:spcPts val="0"/>
              </a:spcAft>
              <a:buNone/>
              <a:defRPr b="1" i="0" sz="1200" u="none" cap="none" strike="noStrike">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s-ES"/>
              <a:t>‹#›</a:t>
            </a:fld>
            <a:endParaRPr/>
          </a:p>
        </p:txBody>
      </p:sp>
      <p:sp>
        <p:nvSpPr>
          <p:cNvPr id="12" name="Google Shape;12;p19"/>
          <p:cNvSpPr txBox="1"/>
          <p:nvPr>
            <p:ph idx="1" type="body"/>
          </p:nvPr>
        </p:nvSpPr>
        <p:spPr>
          <a:xfrm>
            <a:off x="3868738" y="863600"/>
            <a:ext cx="7315200" cy="5121275"/>
          </a:xfrm>
          <a:prstGeom prst="rect">
            <a:avLst/>
          </a:prstGeom>
          <a:noFill/>
          <a:ln>
            <a:noFill/>
          </a:ln>
        </p:spPr>
        <p:txBody>
          <a:bodyPr anchorCtr="0" anchor="ctr" bIns="45700" lIns="91425" spcFirstLastPara="1" rIns="91425" wrap="square" tIns="45700">
            <a:noAutofit/>
          </a:bodyPr>
          <a:lstStyle>
            <a:lvl1pPr indent="-355600" lvl="0" marL="457200" marR="0" rtl="0" algn="l">
              <a:lnSpc>
                <a:spcPct val="90000"/>
              </a:lnSpc>
              <a:spcBef>
                <a:spcPts val="1200"/>
              </a:spcBef>
              <a:spcAft>
                <a:spcPts val="0"/>
              </a:spcAft>
              <a:buClr>
                <a:schemeClr val="accent1"/>
              </a:buClr>
              <a:buSzPts val="2000"/>
              <a:buFont typeface="Noto Sans Symbols"/>
              <a:buChar char="●"/>
              <a:defRPr b="0" i="0" sz="2000" u="none" cap="none" strike="noStrike">
                <a:solidFill>
                  <a:srgbClr val="595959"/>
                </a:solidFill>
                <a:latin typeface="Corbel"/>
                <a:ea typeface="Corbel"/>
                <a:cs typeface="Corbel"/>
                <a:sym typeface="Corbel"/>
              </a:defRPr>
            </a:lvl1pPr>
            <a:lvl2pPr indent="-342900" lvl="1" marL="914400" marR="0" rtl="0" algn="l">
              <a:lnSpc>
                <a:spcPct val="90000"/>
              </a:lnSpc>
              <a:spcBef>
                <a:spcPts val="250"/>
              </a:spcBef>
              <a:spcAft>
                <a:spcPts val="0"/>
              </a:spcAft>
              <a:buClr>
                <a:schemeClr val="accent1"/>
              </a:buClr>
              <a:buSzPts val="1800"/>
              <a:buFont typeface="Noto Sans Symbols"/>
              <a:buChar char="●"/>
              <a:defRPr b="0" i="0" sz="1800" u="none" cap="none" strike="noStrike">
                <a:solidFill>
                  <a:srgbClr val="595959"/>
                </a:solidFill>
                <a:latin typeface="Corbel"/>
                <a:ea typeface="Corbel"/>
                <a:cs typeface="Corbel"/>
                <a:sym typeface="Corbel"/>
              </a:defRPr>
            </a:lvl2pPr>
            <a:lvl3pPr indent="-330200" lvl="2" marL="1371600" marR="0" rtl="0" algn="l">
              <a:lnSpc>
                <a:spcPct val="90000"/>
              </a:lnSpc>
              <a:spcBef>
                <a:spcPts val="250"/>
              </a:spcBef>
              <a:spcAft>
                <a:spcPts val="0"/>
              </a:spcAft>
              <a:buClr>
                <a:schemeClr val="accent1"/>
              </a:buClr>
              <a:buSzPts val="1600"/>
              <a:buFont typeface="Noto Sans Symbols"/>
              <a:buChar char="●"/>
              <a:defRPr b="0" i="0" sz="1600" u="none" cap="none" strike="noStrike">
                <a:solidFill>
                  <a:srgbClr val="595959"/>
                </a:solidFill>
                <a:latin typeface="Corbel"/>
                <a:ea typeface="Corbel"/>
                <a:cs typeface="Corbel"/>
                <a:sym typeface="Corbel"/>
              </a:defRPr>
            </a:lvl3pPr>
            <a:lvl4pPr indent="-317500" lvl="3" marL="1828800" marR="0" rtl="0" algn="l">
              <a:lnSpc>
                <a:spcPct val="90000"/>
              </a:lnSpc>
              <a:spcBef>
                <a:spcPts val="250"/>
              </a:spcBef>
              <a:spcAft>
                <a:spcPts val="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4pPr>
            <a:lvl5pPr indent="-317500" lvl="4" marL="2286000" marR="0" rtl="0" algn="l">
              <a:lnSpc>
                <a:spcPct val="90000"/>
              </a:lnSpc>
              <a:spcBef>
                <a:spcPts val="250"/>
              </a:spcBef>
              <a:spcAft>
                <a:spcPts val="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5pPr>
            <a:lvl6pPr indent="-317500" lvl="5" marL="2743200" marR="0" rtl="0" algn="l">
              <a:lnSpc>
                <a:spcPct val="90000"/>
              </a:lnSpc>
              <a:spcBef>
                <a:spcPts val="250"/>
              </a:spcBef>
              <a:spcAft>
                <a:spcPts val="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6pPr>
            <a:lvl7pPr indent="-317500" lvl="6" marL="3200400" marR="0" rtl="0" algn="l">
              <a:lnSpc>
                <a:spcPct val="90000"/>
              </a:lnSpc>
              <a:spcBef>
                <a:spcPts val="250"/>
              </a:spcBef>
              <a:spcAft>
                <a:spcPts val="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7pPr>
            <a:lvl8pPr indent="-317500" lvl="7" marL="3657600" marR="0" rtl="0" algn="l">
              <a:lnSpc>
                <a:spcPct val="90000"/>
              </a:lnSpc>
              <a:spcBef>
                <a:spcPts val="250"/>
              </a:spcBef>
              <a:spcAft>
                <a:spcPts val="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8pPr>
            <a:lvl9pPr indent="-317500" lvl="8" marL="4114800" marR="0" rtl="0" algn="l">
              <a:lnSpc>
                <a:spcPct val="90000"/>
              </a:lnSpc>
              <a:spcBef>
                <a:spcPts val="250"/>
              </a:spcBef>
              <a:spcAft>
                <a:spcPts val="250"/>
              </a:spcAft>
              <a:buClr>
                <a:schemeClr val="accent1"/>
              </a:buClr>
              <a:buSzPts val="1400"/>
              <a:buFont typeface="Noto Sans Symbols"/>
              <a:buChar char="●"/>
              <a:defRPr b="0" i="0" sz="1400" u="none" cap="none" strike="noStrike">
                <a:solidFill>
                  <a:srgbClr val="595959"/>
                </a:solidFill>
                <a:latin typeface="Corbel"/>
                <a:ea typeface="Corbel"/>
                <a:cs typeface="Corbel"/>
                <a:sym typeface="Corbel"/>
              </a:defRPr>
            </a:lvl9pPr>
          </a:lstStyle>
          <a:p/>
        </p:txBody>
      </p:sp>
      <p:sp>
        <p:nvSpPr>
          <p:cNvPr id="13" name="Google Shape;13;p19"/>
          <p:cNvSpPr txBox="1"/>
          <p:nvPr>
            <p:ph idx="10" type="dt"/>
          </p:nvPr>
        </p:nvSpPr>
        <p:spPr>
          <a:xfrm>
            <a:off x="261938"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100" u="none" cap="none" strike="noStrike">
                <a:solidFill>
                  <a:srgbClr val="7F7F7F"/>
                </a:solidFill>
                <a:latin typeface="Corbel"/>
                <a:ea typeface="Corbel"/>
                <a:cs typeface="Corbel"/>
                <a:sym typeface="Corbel"/>
              </a:defRPr>
            </a:lvl1pPr>
            <a:lvl2pPr lvl="1"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2pPr>
            <a:lvl3pPr lvl="2"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3pPr>
            <a:lvl4pPr lvl="3"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4pPr>
            <a:lvl5pPr lvl="4"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5pPr>
            <a:lvl6pPr lvl="5"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6pPr>
            <a:lvl7pPr lvl="6"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7pPr>
            <a:lvl8pPr lvl="7"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8pPr>
            <a:lvl9pPr lvl="8" marR="0" rtl="0" algn="l">
              <a:spcBef>
                <a:spcPts val="0"/>
              </a:spcBef>
              <a:spcAft>
                <a:spcPts val="0"/>
              </a:spcAft>
              <a:buSzPts val="1400"/>
              <a:buNone/>
              <a:defRPr b="0" i="0" sz="1800" u="none" cap="none" strike="noStrike">
                <a:solidFill>
                  <a:schemeClr val="dk1"/>
                </a:solidFill>
                <a:latin typeface="Corbel"/>
                <a:ea typeface="Corbel"/>
                <a:cs typeface="Corbel"/>
                <a:sym typeface="Corbel"/>
              </a:defRPr>
            </a:lvl9pPr>
          </a:lstStyle>
          <a:p/>
        </p:txBody>
      </p:sp>
      <p:pic>
        <p:nvPicPr>
          <p:cNvPr id="14" name="Google Shape;14;p19"/>
          <p:cNvPicPr preferRelativeResize="0"/>
          <p:nvPr/>
        </p:nvPicPr>
        <p:blipFill rotWithShape="1">
          <a:blip r:embed="rId1">
            <a:alphaModFix/>
          </a:blip>
          <a:srcRect b="0" l="39835" r="0" t="0"/>
          <a:stretch/>
        </p:blipFill>
        <p:spPr>
          <a:xfrm>
            <a:off x="8512175" y="6067425"/>
            <a:ext cx="3525838" cy="73183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 Id="rId4" Type="http://schemas.openxmlformats.org/officeDocument/2006/relationships/image" Target="../media/image5.png"/><Relationship Id="rId5" Type="http://schemas.openxmlformats.org/officeDocument/2006/relationships/image" Target="../media/image7.png"/><Relationship Id="rId6"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9.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9.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9.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9.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9.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9.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9.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5.jp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9.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9.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9.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9.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
          <p:cNvSpPr txBox="1"/>
          <p:nvPr>
            <p:ph type="title"/>
          </p:nvPr>
        </p:nvSpPr>
        <p:spPr>
          <a:xfrm>
            <a:off x="1957078" y="1182249"/>
            <a:ext cx="8927433" cy="3254375"/>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None/>
            </a:pPr>
            <a:r>
              <a:rPr lang="es-ES"/>
              <a:t>SKILL- TIME MANAGEMENT</a:t>
            </a:r>
            <a:endParaRPr/>
          </a:p>
        </p:txBody>
      </p:sp>
      <p:grpSp>
        <p:nvGrpSpPr>
          <p:cNvPr id="99" name="Google Shape;99;p1"/>
          <p:cNvGrpSpPr/>
          <p:nvPr/>
        </p:nvGrpSpPr>
        <p:grpSpPr>
          <a:xfrm>
            <a:off x="3714190" y="5347947"/>
            <a:ext cx="3885722" cy="1320800"/>
            <a:chOff x="3714190" y="5347947"/>
            <a:chExt cx="3885722" cy="1320800"/>
          </a:xfrm>
        </p:grpSpPr>
        <p:pic>
          <p:nvPicPr>
            <p:cNvPr id="100" name="Google Shape;100;p1"/>
            <p:cNvPicPr preferRelativeResize="0"/>
            <p:nvPr/>
          </p:nvPicPr>
          <p:blipFill rotWithShape="1">
            <a:blip r:embed="rId3">
              <a:alphaModFix/>
            </a:blip>
            <a:srcRect b="0" l="0" r="0" t="0"/>
            <a:stretch/>
          </p:blipFill>
          <p:spPr>
            <a:xfrm>
              <a:off x="3714190" y="5894811"/>
              <a:ext cx="2095500" cy="482600"/>
            </a:xfrm>
            <a:prstGeom prst="rect">
              <a:avLst/>
            </a:prstGeom>
            <a:noFill/>
            <a:ln>
              <a:noFill/>
            </a:ln>
          </p:spPr>
        </p:pic>
        <p:pic>
          <p:nvPicPr>
            <p:cNvPr id="101" name="Google Shape;101;p1"/>
            <p:cNvPicPr preferRelativeResize="0"/>
            <p:nvPr/>
          </p:nvPicPr>
          <p:blipFill rotWithShape="1">
            <a:blip r:embed="rId4">
              <a:alphaModFix/>
            </a:blip>
            <a:srcRect b="0" l="0" r="0" t="0"/>
            <a:stretch/>
          </p:blipFill>
          <p:spPr>
            <a:xfrm>
              <a:off x="6279112" y="5347947"/>
              <a:ext cx="1320800" cy="1320800"/>
            </a:xfrm>
            <a:prstGeom prst="rect">
              <a:avLst/>
            </a:prstGeom>
            <a:noFill/>
            <a:ln>
              <a:noFill/>
            </a:ln>
          </p:spPr>
        </p:pic>
      </p:grpSp>
      <p:pic>
        <p:nvPicPr>
          <p:cNvPr id="102" name="Google Shape;102;p1"/>
          <p:cNvPicPr preferRelativeResize="0"/>
          <p:nvPr/>
        </p:nvPicPr>
        <p:blipFill rotWithShape="1">
          <a:blip r:embed="rId5">
            <a:alphaModFix/>
          </a:blip>
          <a:srcRect b="0" l="0" r="0" t="0"/>
          <a:stretch/>
        </p:blipFill>
        <p:spPr>
          <a:xfrm>
            <a:off x="718828" y="5882111"/>
            <a:ext cx="2476500" cy="495300"/>
          </a:xfrm>
          <a:prstGeom prst="rect">
            <a:avLst/>
          </a:prstGeom>
          <a:noFill/>
          <a:ln>
            <a:noFill/>
          </a:ln>
        </p:spPr>
      </p:pic>
      <p:pic>
        <p:nvPicPr>
          <p:cNvPr descr="Logotipo&#10;&#10;El contenido generado por IA puede ser incorrecto." id="103" name="Google Shape;103;p1"/>
          <p:cNvPicPr preferRelativeResize="0"/>
          <p:nvPr/>
        </p:nvPicPr>
        <p:blipFill rotWithShape="1">
          <a:blip r:embed="rId6">
            <a:alphaModFix/>
          </a:blip>
          <a:srcRect b="0" l="0" r="0" t="0"/>
          <a:stretch/>
        </p:blipFill>
        <p:spPr>
          <a:xfrm>
            <a:off x="4563002" y="348146"/>
            <a:ext cx="3353895" cy="335389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10"/>
          <p:cNvSpPr txBox="1"/>
          <p:nvPr/>
        </p:nvSpPr>
        <p:spPr>
          <a:xfrm>
            <a:off x="3601053" y="281276"/>
            <a:ext cx="7672387"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TIME MANAGEMENT</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Logotipo&#10;&#10;El contenido generado por IA puede ser incorrecto." id="174" name="Google Shape;174;p10"/>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75" name="Google Shape;175;p10"/>
          <p:cNvSpPr txBox="1"/>
          <p:nvPr/>
        </p:nvSpPr>
        <p:spPr>
          <a:xfrm>
            <a:off x="918560" y="1956089"/>
            <a:ext cx="6172200" cy="20313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Corbel"/>
              <a:buNone/>
            </a:pPr>
            <a:r>
              <a:rPr b="1" i="0" lang="es-ES" sz="1800" u="none" strike="noStrike">
                <a:solidFill>
                  <a:srgbClr val="000000"/>
                </a:solidFill>
                <a:latin typeface="Corbel"/>
                <a:ea typeface="Corbel"/>
                <a:cs typeface="Corbel"/>
                <a:sym typeface="Corbel"/>
              </a:rPr>
              <a:t>TIME BLOCKING TECHNIQUE</a:t>
            </a:r>
            <a:endParaRPr/>
          </a:p>
          <a:p>
            <a:pPr indent="0" lvl="0" marL="0" marR="0" rtl="0" algn="l">
              <a:spcBef>
                <a:spcPts val="0"/>
              </a:spcBef>
              <a:spcAft>
                <a:spcPts val="0"/>
              </a:spcAft>
              <a:buClr>
                <a:schemeClr val="dk1"/>
              </a:buClr>
              <a:buSzPts val="1800"/>
              <a:buFont typeface="Corbel"/>
              <a:buNone/>
            </a:pPr>
            <a:r>
              <a:t/>
            </a:r>
            <a:endParaRPr b="1" i="0" sz="1800" u="none" strike="noStrike">
              <a:solidFill>
                <a:srgbClr val="000000"/>
              </a:solidFill>
              <a:latin typeface="Corbel"/>
              <a:ea typeface="Corbel"/>
              <a:cs typeface="Corbel"/>
              <a:sym typeface="Corbel"/>
            </a:endParaRPr>
          </a:p>
          <a:p>
            <a:pPr indent="0" lvl="0" marL="0" marR="0" rtl="0" algn="l">
              <a:spcBef>
                <a:spcPts val="0"/>
              </a:spcBef>
              <a:spcAft>
                <a:spcPts val="0"/>
              </a:spcAft>
              <a:buNone/>
            </a:pPr>
            <a:r>
              <a:rPr b="0" i="0" lang="es-ES" sz="1800" u="none" strike="noStrike">
                <a:solidFill>
                  <a:srgbClr val="000000"/>
                </a:solidFill>
                <a:latin typeface="Corbel"/>
                <a:ea typeface="Corbel"/>
                <a:cs typeface="Corbel"/>
                <a:sym typeface="Corbel"/>
              </a:rPr>
              <a:t>Allocate specific time slots for focused work, breaks, and meetings.</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Avoid context switching</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Maintain rhythm</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Reduce decision fatigue</a:t>
            </a:r>
            <a:endParaRPr/>
          </a:p>
        </p:txBody>
      </p:sp>
      <p:pic>
        <p:nvPicPr>
          <p:cNvPr descr="Imagen generada" id="176" name="Google Shape;176;p10"/>
          <p:cNvPicPr preferRelativeResize="0"/>
          <p:nvPr/>
        </p:nvPicPr>
        <p:blipFill rotWithShape="1">
          <a:blip r:embed="rId4">
            <a:alphaModFix/>
          </a:blip>
          <a:srcRect b="0" l="0" r="0" t="21923"/>
          <a:stretch/>
        </p:blipFill>
        <p:spPr>
          <a:xfrm>
            <a:off x="6410304" y="1285115"/>
            <a:ext cx="5491669" cy="4287770"/>
          </a:xfrm>
          <a:prstGeom prst="rect">
            <a:avLst/>
          </a:prstGeom>
          <a:noFill/>
          <a:ln>
            <a:noFill/>
          </a:ln>
        </p:spPr>
      </p:pic>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11"/>
          <p:cNvSpPr txBox="1"/>
          <p:nvPr/>
        </p:nvSpPr>
        <p:spPr>
          <a:xfrm>
            <a:off x="3514865" y="274271"/>
            <a:ext cx="7672388"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TIME MANAGEMENT</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Logotipo&#10;&#10;El contenido generado por IA puede ser incorrecto." id="182" name="Google Shape;182;p11"/>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83" name="Google Shape;183;p11"/>
          <p:cNvSpPr txBox="1"/>
          <p:nvPr/>
        </p:nvSpPr>
        <p:spPr>
          <a:xfrm>
            <a:off x="698267" y="1949084"/>
            <a:ext cx="6172200"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Corbel"/>
              <a:buNone/>
            </a:pPr>
            <a:r>
              <a:rPr b="1" i="0" lang="es-ES" sz="1800" u="none" strike="noStrike">
                <a:solidFill>
                  <a:srgbClr val="000000"/>
                </a:solidFill>
                <a:latin typeface="Corbel"/>
                <a:ea typeface="Corbel"/>
                <a:cs typeface="Corbel"/>
                <a:sym typeface="Corbel"/>
              </a:rPr>
              <a:t>MICRO-TASKING &amp; CHUNKING</a:t>
            </a:r>
            <a:endParaRPr/>
          </a:p>
          <a:p>
            <a:pPr indent="0" lvl="0" marL="0" marR="0" rtl="0" algn="l">
              <a:spcBef>
                <a:spcPts val="0"/>
              </a:spcBef>
              <a:spcAft>
                <a:spcPts val="0"/>
              </a:spcAft>
              <a:buClr>
                <a:schemeClr val="dk1"/>
              </a:buClr>
              <a:buSzPts val="1800"/>
              <a:buFont typeface="Corbel"/>
              <a:buNone/>
            </a:pPr>
            <a:r>
              <a:t/>
            </a:r>
            <a:endParaRPr b="1" i="0" sz="1800" u="none" strike="noStrike">
              <a:solidFill>
                <a:srgbClr val="000000"/>
              </a:solidFill>
              <a:latin typeface="Corbel"/>
              <a:ea typeface="Corbel"/>
              <a:cs typeface="Corbel"/>
              <a:sym typeface="Corbel"/>
            </a:endParaRPr>
          </a:p>
          <a:p>
            <a:pPr indent="0" lvl="0" marL="0" marR="0" rtl="0" algn="l">
              <a:spcBef>
                <a:spcPts val="0"/>
              </a:spcBef>
              <a:spcAft>
                <a:spcPts val="0"/>
              </a:spcAft>
              <a:buNone/>
            </a:pPr>
            <a:r>
              <a:rPr b="0" i="0" lang="es-ES" sz="1800" u="none" strike="noStrike">
                <a:solidFill>
                  <a:srgbClr val="000000"/>
                </a:solidFill>
                <a:latin typeface="Corbel"/>
                <a:ea typeface="Corbel"/>
                <a:cs typeface="Corbel"/>
                <a:sym typeface="Corbel"/>
              </a:rPr>
              <a:t>Break down big tasks into smaller, manageable steps.</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Increases momentum</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Builds confidence</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Prevents procrastination</a:t>
            </a:r>
            <a:endParaRPr b="0" i="0" sz="1800" u="none" strike="noStrike">
              <a:solidFill>
                <a:srgbClr val="000000"/>
              </a:solidFill>
              <a:latin typeface="Corbel"/>
              <a:ea typeface="Corbel"/>
              <a:cs typeface="Corbel"/>
              <a:sym typeface="Corbel"/>
            </a:endParaRPr>
          </a:p>
        </p:txBody>
      </p:sp>
      <p:pic>
        <p:nvPicPr>
          <p:cNvPr descr="Imagen generada" id="184" name="Google Shape;184;p11"/>
          <p:cNvPicPr preferRelativeResize="0"/>
          <p:nvPr/>
        </p:nvPicPr>
        <p:blipFill rotWithShape="1">
          <a:blip r:embed="rId4">
            <a:alphaModFix/>
          </a:blip>
          <a:srcRect b="12821" l="0" r="18527" t="28420"/>
          <a:stretch/>
        </p:blipFill>
        <p:spPr>
          <a:xfrm>
            <a:off x="6096000" y="1688567"/>
            <a:ext cx="5587393" cy="4029685"/>
          </a:xfrm>
          <a:prstGeom prst="rect">
            <a:avLst/>
          </a:prstGeom>
          <a:noFill/>
          <a:ln>
            <a:noFill/>
          </a:ln>
        </p:spPr>
      </p:pic>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12"/>
          <p:cNvSpPr txBox="1"/>
          <p:nvPr/>
        </p:nvSpPr>
        <p:spPr>
          <a:xfrm>
            <a:off x="3456758" y="374650"/>
            <a:ext cx="7672387"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TIME MANAGEMENT</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Logotipo&#10;&#10;El contenido generado por IA puede ser incorrecto." id="190" name="Google Shape;190;p12"/>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91" name="Google Shape;191;p12"/>
          <p:cNvSpPr txBox="1"/>
          <p:nvPr/>
        </p:nvSpPr>
        <p:spPr>
          <a:xfrm>
            <a:off x="698267" y="1894988"/>
            <a:ext cx="4248871"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Corbel"/>
              <a:buNone/>
            </a:pPr>
            <a:r>
              <a:rPr b="1" i="0" lang="es-ES" sz="1800" u="none" strike="noStrike">
                <a:solidFill>
                  <a:srgbClr val="000000"/>
                </a:solidFill>
                <a:latin typeface="Corbel"/>
                <a:ea typeface="Corbel"/>
                <a:cs typeface="Corbel"/>
                <a:sym typeface="Corbel"/>
              </a:rPr>
              <a:t>PLANNING YOUR DAY EFFECTIVELY</a:t>
            </a:r>
            <a:endParaRPr/>
          </a:p>
          <a:p>
            <a:pPr indent="0" lvl="0" marL="0" marR="0" rtl="0" algn="l">
              <a:spcBef>
                <a:spcPts val="0"/>
              </a:spcBef>
              <a:spcAft>
                <a:spcPts val="0"/>
              </a:spcAft>
              <a:buClr>
                <a:schemeClr val="dk1"/>
              </a:buClr>
              <a:buSzPts val="1800"/>
              <a:buFont typeface="Corbel"/>
              <a:buNone/>
            </a:pPr>
            <a:r>
              <a:t/>
            </a:r>
            <a:endParaRPr b="1" i="0" sz="1800" u="none" strike="noStrike">
              <a:solidFill>
                <a:srgbClr val="000000"/>
              </a:solidFill>
              <a:latin typeface="Corbel"/>
              <a:ea typeface="Corbel"/>
              <a:cs typeface="Corbel"/>
              <a:sym typeface="Corbel"/>
            </a:endParaRPr>
          </a:p>
          <a:p>
            <a:pPr indent="0" lvl="0" marL="0" marR="0" rtl="0" algn="l">
              <a:spcBef>
                <a:spcPts val="0"/>
              </a:spcBef>
              <a:spcAft>
                <a:spcPts val="0"/>
              </a:spcAft>
              <a:buNone/>
            </a:pPr>
            <a:r>
              <a:rPr b="0" i="0" lang="es-ES" sz="1800" u="none" strike="noStrike">
                <a:solidFill>
                  <a:srgbClr val="000000"/>
                </a:solidFill>
                <a:latin typeface="Corbel"/>
                <a:ea typeface="Corbel"/>
                <a:cs typeface="Corbel"/>
                <a:sym typeface="Corbel"/>
              </a:rPr>
              <a:t>• Use a written or digital planner</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Set top 3 daily priorities</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Review tasks the night before</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Include rest and buffer time</a:t>
            </a:r>
            <a:endParaRPr/>
          </a:p>
        </p:txBody>
      </p:sp>
      <p:pic>
        <p:nvPicPr>
          <p:cNvPr descr="Imagen generada" id="192" name="Google Shape;192;p12"/>
          <p:cNvPicPr preferRelativeResize="0"/>
          <p:nvPr/>
        </p:nvPicPr>
        <p:blipFill rotWithShape="1">
          <a:blip r:embed="rId4">
            <a:alphaModFix/>
          </a:blip>
          <a:srcRect b="9060" l="0" r="16153" t="27632"/>
          <a:stretch/>
        </p:blipFill>
        <p:spPr>
          <a:xfrm>
            <a:off x="5743564" y="1503430"/>
            <a:ext cx="5750169" cy="4341689"/>
          </a:xfrm>
          <a:prstGeom prst="rect">
            <a:avLst/>
          </a:prstGeom>
          <a:noFill/>
          <a:ln>
            <a:noFill/>
          </a:ln>
        </p:spPr>
      </p:pic>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13"/>
          <p:cNvSpPr txBox="1"/>
          <p:nvPr/>
        </p:nvSpPr>
        <p:spPr>
          <a:xfrm>
            <a:off x="3558044" y="207713"/>
            <a:ext cx="7672388"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TIME MANAGEMENT</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Logotipo&#10;&#10;El contenido generado por IA puede ser incorrecto." id="198" name="Google Shape;198;p13"/>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99" name="Google Shape;199;p13"/>
          <p:cNvSpPr txBox="1"/>
          <p:nvPr/>
        </p:nvSpPr>
        <p:spPr>
          <a:xfrm>
            <a:off x="961568" y="1882526"/>
            <a:ext cx="6377078" cy="20313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Corbel"/>
              <a:buNone/>
            </a:pPr>
            <a:r>
              <a:rPr b="1" i="0" lang="es-ES" sz="1800" u="none" strike="noStrike">
                <a:solidFill>
                  <a:srgbClr val="000000"/>
                </a:solidFill>
                <a:latin typeface="Corbel"/>
                <a:ea typeface="Corbel"/>
                <a:cs typeface="Corbel"/>
                <a:sym typeface="Corbel"/>
              </a:rPr>
              <a:t>WHEN ENERGY &gt; CLOCK</a:t>
            </a:r>
            <a:endParaRPr/>
          </a:p>
          <a:p>
            <a:pPr indent="0" lvl="0" marL="0" marR="0" rtl="0" algn="l">
              <a:spcBef>
                <a:spcPts val="0"/>
              </a:spcBef>
              <a:spcAft>
                <a:spcPts val="0"/>
              </a:spcAft>
              <a:buClr>
                <a:schemeClr val="dk1"/>
              </a:buClr>
              <a:buSzPts val="1800"/>
              <a:buFont typeface="Corbel"/>
              <a:buNone/>
            </a:pPr>
            <a:r>
              <a:t/>
            </a:r>
            <a:endParaRPr b="1" i="0" sz="1800" u="none" strike="noStrike">
              <a:solidFill>
                <a:srgbClr val="000000"/>
              </a:solidFill>
              <a:latin typeface="Corbel"/>
              <a:ea typeface="Corbel"/>
              <a:cs typeface="Corbel"/>
              <a:sym typeface="Corbel"/>
            </a:endParaRPr>
          </a:p>
          <a:p>
            <a:pPr indent="0" lvl="0" marL="0" marR="0" rtl="0" algn="l">
              <a:spcBef>
                <a:spcPts val="0"/>
              </a:spcBef>
              <a:spcAft>
                <a:spcPts val="0"/>
              </a:spcAft>
              <a:buNone/>
            </a:pPr>
            <a:r>
              <a:rPr b="0" i="0" lang="es-ES" sz="1800" u="none" strike="noStrike">
                <a:solidFill>
                  <a:srgbClr val="000000"/>
                </a:solidFill>
                <a:latin typeface="Corbel"/>
                <a:ea typeface="Corbel"/>
                <a:cs typeface="Corbel"/>
                <a:sym typeface="Corbel"/>
              </a:rPr>
              <a:t>Time management is not just about the clock — it’s about energy.</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Match tasks to your energy cycles:</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Mornings → Deep work</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Afternoons → Admin tasks</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Evenings → Reflection or creative flow</a:t>
            </a:r>
            <a:endParaRPr b="0" i="0" sz="1800" u="none" strike="noStrike">
              <a:solidFill>
                <a:srgbClr val="000000"/>
              </a:solidFill>
              <a:latin typeface="Corbel"/>
              <a:ea typeface="Corbel"/>
              <a:cs typeface="Corbel"/>
              <a:sym typeface="Corbel"/>
            </a:endParaRPr>
          </a:p>
        </p:txBody>
      </p:sp>
      <p:pic>
        <p:nvPicPr>
          <p:cNvPr descr="Imagen generada" id="200" name="Google Shape;200;p13"/>
          <p:cNvPicPr preferRelativeResize="0"/>
          <p:nvPr/>
        </p:nvPicPr>
        <p:blipFill rotWithShape="1">
          <a:blip r:embed="rId4">
            <a:alphaModFix/>
          </a:blip>
          <a:srcRect b="18508" l="17863" r="10683" t="32978"/>
          <a:stretch/>
        </p:blipFill>
        <p:spPr>
          <a:xfrm>
            <a:off x="7291754" y="1893818"/>
            <a:ext cx="4900246" cy="3327042"/>
          </a:xfrm>
          <a:prstGeom prst="rect">
            <a:avLst/>
          </a:prstGeom>
          <a:noFill/>
          <a:ln>
            <a:noFill/>
          </a:ln>
        </p:spPr>
      </p:pic>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14"/>
          <p:cNvSpPr txBox="1"/>
          <p:nvPr/>
        </p:nvSpPr>
        <p:spPr>
          <a:xfrm>
            <a:off x="3401194" y="178545"/>
            <a:ext cx="7672387"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TIME MANAGEMENT</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Logotipo&#10;&#10;El contenido generado por IA puede ser incorrecto." id="206" name="Google Shape;206;p14"/>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207" name="Google Shape;207;p14"/>
          <p:cNvSpPr txBox="1"/>
          <p:nvPr/>
        </p:nvSpPr>
        <p:spPr>
          <a:xfrm>
            <a:off x="698267" y="1951672"/>
            <a:ext cx="6172200"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Corbel"/>
              <a:buNone/>
            </a:pPr>
            <a:r>
              <a:rPr b="1" i="0" lang="es-ES" sz="1800" u="none" strike="noStrike">
                <a:solidFill>
                  <a:srgbClr val="000000"/>
                </a:solidFill>
                <a:latin typeface="Corbel"/>
                <a:ea typeface="Corbel"/>
                <a:cs typeface="Corbel"/>
                <a:sym typeface="Corbel"/>
              </a:rPr>
              <a:t>BOUNDARIES AND TIME</a:t>
            </a:r>
            <a:endParaRPr/>
          </a:p>
          <a:p>
            <a:pPr indent="0" lvl="0" marL="0" marR="0" rtl="0" algn="l">
              <a:spcBef>
                <a:spcPts val="0"/>
              </a:spcBef>
              <a:spcAft>
                <a:spcPts val="0"/>
              </a:spcAft>
              <a:buClr>
                <a:schemeClr val="dk1"/>
              </a:buClr>
              <a:buSzPts val="1800"/>
              <a:buFont typeface="Corbel"/>
              <a:buNone/>
            </a:pPr>
            <a:r>
              <a:t/>
            </a:r>
            <a:endParaRPr b="1" i="0" sz="1800" u="none" strike="noStrike">
              <a:solidFill>
                <a:srgbClr val="000000"/>
              </a:solidFill>
              <a:latin typeface="Corbel"/>
              <a:ea typeface="Corbel"/>
              <a:cs typeface="Corbel"/>
              <a:sym typeface="Corbel"/>
            </a:endParaRPr>
          </a:p>
          <a:p>
            <a:pPr indent="0" lvl="0" marL="0" marR="0" rtl="0" algn="l">
              <a:spcBef>
                <a:spcPts val="0"/>
              </a:spcBef>
              <a:spcAft>
                <a:spcPts val="0"/>
              </a:spcAft>
              <a:buNone/>
            </a:pPr>
            <a:r>
              <a:rPr b="0" i="0" lang="es-ES" sz="1800" u="none" strike="noStrike">
                <a:solidFill>
                  <a:srgbClr val="000000"/>
                </a:solidFill>
                <a:latin typeface="Corbel"/>
                <a:ea typeface="Corbel"/>
                <a:cs typeface="Corbel"/>
                <a:sym typeface="Corbel"/>
              </a:rPr>
              <a:t>Protect your time like any other resource.</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Say no kindly but clearly</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Communicate availability</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Set digital limits (notifications, email blocks)</a:t>
            </a:r>
            <a:endParaRPr/>
          </a:p>
        </p:txBody>
      </p:sp>
      <p:pic>
        <p:nvPicPr>
          <p:cNvPr id="208" name="Google Shape;208;p14"/>
          <p:cNvPicPr preferRelativeResize="0"/>
          <p:nvPr/>
        </p:nvPicPr>
        <p:blipFill rotWithShape="1">
          <a:blip r:embed="rId4">
            <a:alphaModFix/>
          </a:blip>
          <a:srcRect b="8984" l="18269" r="13220" t="32661"/>
          <a:stretch/>
        </p:blipFill>
        <p:spPr>
          <a:xfrm>
            <a:off x="6508602" y="1808798"/>
            <a:ext cx="4454770" cy="3794400"/>
          </a:xfrm>
          <a:prstGeom prst="rect">
            <a:avLst/>
          </a:prstGeom>
          <a:noFill/>
          <a:ln>
            <a:noFill/>
          </a:ln>
        </p:spPr>
      </p:pic>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15"/>
          <p:cNvSpPr txBox="1"/>
          <p:nvPr/>
        </p:nvSpPr>
        <p:spPr>
          <a:xfrm>
            <a:off x="3390106" y="361156"/>
            <a:ext cx="7672388"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TIME MANAGEMENT</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Logotipo&#10;&#10;El contenido generado por IA puede ser incorrecto." id="214" name="Google Shape;214;p15"/>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215" name="Google Shape;215;p15"/>
          <p:cNvSpPr txBox="1"/>
          <p:nvPr/>
        </p:nvSpPr>
        <p:spPr>
          <a:xfrm>
            <a:off x="1054100" y="2035969"/>
            <a:ext cx="6172200" cy="20313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Corbel"/>
              <a:buNone/>
            </a:pPr>
            <a:r>
              <a:rPr b="1" i="0" lang="es-ES" sz="1800" u="none" strike="noStrike">
                <a:solidFill>
                  <a:srgbClr val="000000"/>
                </a:solidFill>
                <a:latin typeface="Corbel"/>
                <a:ea typeface="Corbel"/>
                <a:cs typeface="Corbel"/>
                <a:sym typeface="Corbel"/>
              </a:rPr>
              <a:t>WHEN PLANS FAIL</a:t>
            </a:r>
            <a:endParaRPr/>
          </a:p>
          <a:p>
            <a:pPr indent="0" lvl="0" marL="0" marR="0" rtl="0" algn="l">
              <a:spcBef>
                <a:spcPts val="0"/>
              </a:spcBef>
              <a:spcAft>
                <a:spcPts val="0"/>
              </a:spcAft>
              <a:buClr>
                <a:schemeClr val="dk1"/>
              </a:buClr>
              <a:buSzPts val="1800"/>
              <a:buFont typeface="Corbel"/>
              <a:buNone/>
            </a:pPr>
            <a:r>
              <a:t/>
            </a:r>
            <a:endParaRPr b="1" i="0" sz="1800" u="none" strike="noStrike">
              <a:solidFill>
                <a:srgbClr val="000000"/>
              </a:solidFill>
              <a:latin typeface="Corbel"/>
              <a:ea typeface="Corbel"/>
              <a:cs typeface="Corbel"/>
              <a:sym typeface="Corbel"/>
            </a:endParaRPr>
          </a:p>
          <a:p>
            <a:pPr indent="0" lvl="0" marL="0" marR="0" rtl="0" algn="l">
              <a:spcBef>
                <a:spcPts val="0"/>
              </a:spcBef>
              <a:spcAft>
                <a:spcPts val="0"/>
              </a:spcAft>
              <a:buNone/>
            </a:pPr>
            <a:r>
              <a:rPr b="0" i="0" lang="es-ES" sz="1800" u="none" strike="noStrike">
                <a:solidFill>
                  <a:srgbClr val="000000"/>
                </a:solidFill>
                <a:latin typeface="Corbel"/>
                <a:ea typeface="Corbel"/>
                <a:cs typeface="Corbel"/>
                <a:sym typeface="Corbel"/>
              </a:rPr>
              <a:t>Flexibility is part of effective time management.</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If plans fall apart:</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Recalibrate, don’t blame</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Start from where you are</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Focus on progress, not perfection</a:t>
            </a:r>
            <a:endParaRPr b="0" i="0" sz="1800" u="none" strike="noStrike">
              <a:solidFill>
                <a:srgbClr val="000000"/>
              </a:solidFill>
              <a:latin typeface="Corbel"/>
              <a:ea typeface="Corbel"/>
              <a:cs typeface="Corbel"/>
              <a:sym typeface="Corbel"/>
            </a:endParaRPr>
          </a:p>
        </p:txBody>
      </p:sp>
      <p:pic>
        <p:nvPicPr>
          <p:cNvPr id="216" name="Google Shape;216;p15"/>
          <p:cNvPicPr preferRelativeResize="0"/>
          <p:nvPr/>
        </p:nvPicPr>
        <p:blipFill rotWithShape="1">
          <a:blip r:embed="rId4">
            <a:alphaModFix/>
          </a:blip>
          <a:srcRect b="11148" l="8386" r="18991" t="36766"/>
          <a:stretch/>
        </p:blipFill>
        <p:spPr>
          <a:xfrm>
            <a:off x="6785228" y="2035969"/>
            <a:ext cx="4718338" cy="3384000"/>
          </a:xfrm>
          <a:prstGeom prst="rect">
            <a:avLst/>
          </a:prstGeom>
          <a:noFill/>
          <a:ln>
            <a:noFill/>
          </a:ln>
        </p:spPr>
      </p:pic>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16"/>
          <p:cNvSpPr txBox="1"/>
          <p:nvPr/>
        </p:nvSpPr>
        <p:spPr>
          <a:xfrm>
            <a:off x="3390106" y="361156"/>
            <a:ext cx="7672388"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TIME MANAGEMENT</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Logotipo&#10;&#10;El contenido generado por IA puede ser incorrecto." id="222" name="Google Shape;222;p16"/>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223" name="Google Shape;223;p16"/>
          <p:cNvSpPr txBox="1"/>
          <p:nvPr/>
        </p:nvSpPr>
        <p:spPr>
          <a:xfrm>
            <a:off x="1054100" y="2035969"/>
            <a:ext cx="6172200" cy="20313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Corbel"/>
              <a:buNone/>
            </a:pPr>
            <a:r>
              <a:rPr b="1" i="0" lang="es-ES" sz="1800" u="none" strike="noStrike">
                <a:solidFill>
                  <a:srgbClr val="000000"/>
                </a:solidFill>
                <a:latin typeface="Corbel"/>
                <a:ea typeface="Corbel"/>
                <a:cs typeface="Corbel"/>
                <a:sym typeface="Corbel"/>
              </a:rPr>
              <a:t>WRAP-UP</a:t>
            </a:r>
            <a:endParaRPr/>
          </a:p>
          <a:p>
            <a:pPr indent="0" lvl="0" marL="0" marR="0" rtl="0" algn="l">
              <a:spcBef>
                <a:spcPts val="0"/>
              </a:spcBef>
              <a:spcAft>
                <a:spcPts val="0"/>
              </a:spcAft>
              <a:buClr>
                <a:schemeClr val="dk1"/>
              </a:buClr>
              <a:buSzPts val="1800"/>
              <a:buFont typeface="Corbel"/>
              <a:buNone/>
            </a:pPr>
            <a:r>
              <a:t/>
            </a:r>
            <a:endParaRPr b="1" i="0" sz="1800" u="none" strike="noStrike">
              <a:solidFill>
                <a:srgbClr val="000000"/>
              </a:solidFill>
              <a:latin typeface="Corbel"/>
              <a:ea typeface="Corbel"/>
              <a:cs typeface="Corbel"/>
              <a:sym typeface="Corbel"/>
            </a:endParaRPr>
          </a:p>
          <a:p>
            <a:pPr indent="0" lvl="0" marL="0" marR="0" rtl="0" algn="l">
              <a:spcBef>
                <a:spcPts val="0"/>
              </a:spcBef>
              <a:spcAft>
                <a:spcPts val="0"/>
              </a:spcAft>
              <a:buClr>
                <a:srgbClr val="000000"/>
              </a:buClr>
              <a:buSzPts val="1800"/>
              <a:buFont typeface="Corbel"/>
              <a:buNone/>
            </a:pPr>
            <a:r>
              <a:rPr b="0" i="0" lang="es-ES" sz="1800" u="none" strike="noStrike">
                <a:solidFill>
                  <a:srgbClr val="000000"/>
                </a:solidFill>
                <a:latin typeface="Corbel"/>
                <a:ea typeface="Corbel"/>
                <a:cs typeface="Corbel"/>
                <a:sym typeface="Corbel"/>
              </a:rPr>
              <a:t>You can’t manage time — but you can manage your focus, energy, and choices.</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Time well spent is aligned with purpose, not pressure.</a:t>
            </a:r>
            <a:endParaRPr/>
          </a:p>
          <a:p>
            <a:pPr indent="0" lvl="0" marL="0" marR="0" rtl="0" algn="l">
              <a:spcBef>
                <a:spcPts val="0"/>
              </a:spcBef>
              <a:spcAft>
                <a:spcPts val="0"/>
              </a:spcAft>
              <a:buNone/>
            </a:pPr>
            <a:r>
              <a:rPr i="1" lang="es-ES" sz="1800">
                <a:solidFill>
                  <a:schemeClr val="dk1"/>
                </a:solidFill>
                <a:latin typeface="Corbel"/>
                <a:ea typeface="Corbel"/>
                <a:cs typeface="Corbel"/>
                <a:sym typeface="Corbel"/>
              </a:rPr>
              <a:t>“Time is what we want most, but what we use worst.”</a:t>
            </a:r>
            <a:r>
              <a:rPr lang="es-ES" sz="1800">
                <a:solidFill>
                  <a:schemeClr val="dk1"/>
                </a:solidFill>
                <a:latin typeface="Corbel"/>
                <a:ea typeface="Corbel"/>
                <a:cs typeface="Corbel"/>
                <a:sym typeface="Corbel"/>
              </a:rPr>
              <a:t> — William Penn</a:t>
            </a:r>
            <a:endParaRPr/>
          </a:p>
        </p:txBody>
      </p:sp>
      <p:pic>
        <p:nvPicPr>
          <p:cNvPr descr="Imagen generada" id="224" name="Google Shape;224;p16"/>
          <p:cNvPicPr preferRelativeResize="0"/>
          <p:nvPr/>
        </p:nvPicPr>
        <p:blipFill rotWithShape="1">
          <a:blip r:embed="rId4">
            <a:alphaModFix/>
          </a:blip>
          <a:srcRect b="7692" l="15469" r="18888" t="29687"/>
          <a:stretch/>
        </p:blipFill>
        <p:spPr>
          <a:xfrm>
            <a:off x="7311475" y="1503430"/>
            <a:ext cx="4501662" cy="4294494"/>
          </a:xfrm>
          <a:prstGeom prst="rect">
            <a:avLst/>
          </a:prstGeom>
          <a:noFill/>
          <a:ln>
            <a:noFill/>
          </a:ln>
        </p:spPr>
      </p:pic>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17"/>
          <p:cNvSpPr txBox="1"/>
          <p:nvPr>
            <p:ph idx="1" type="body"/>
          </p:nvPr>
        </p:nvSpPr>
        <p:spPr>
          <a:xfrm>
            <a:off x="261938" y="1749425"/>
            <a:ext cx="11385550" cy="808038"/>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2667"/>
              <a:buFont typeface="Noto Sans Symbols"/>
              <a:buNone/>
            </a:pPr>
            <a:r>
              <a:rPr lang="es-ES" sz="2667">
                <a:solidFill>
                  <a:srgbClr val="000000"/>
                </a:solidFill>
              </a:rPr>
              <a:t>References</a:t>
            </a:r>
            <a:endParaRPr/>
          </a:p>
        </p:txBody>
      </p:sp>
      <p:pic>
        <p:nvPicPr>
          <p:cNvPr id="230" name="Google Shape;230;p17"/>
          <p:cNvPicPr preferRelativeResize="0"/>
          <p:nvPr/>
        </p:nvPicPr>
        <p:blipFill rotWithShape="1">
          <a:blip r:embed="rId3">
            <a:alphaModFix/>
          </a:blip>
          <a:srcRect b="0" l="0" r="0" t="0"/>
          <a:stretch/>
        </p:blipFill>
        <p:spPr>
          <a:xfrm>
            <a:off x="8831263" y="1222375"/>
            <a:ext cx="3360737" cy="2519363"/>
          </a:xfrm>
          <a:prstGeom prst="rect">
            <a:avLst/>
          </a:prstGeom>
          <a:noFill/>
          <a:ln>
            <a:noFill/>
          </a:ln>
        </p:spPr>
      </p:pic>
      <p:sp>
        <p:nvSpPr>
          <p:cNvPr id="231" name="Google Shape;231;p17"/>
          <p:cNvSpPr txBox="1"/>
          <p:nvPr/>
        </p:nvSpPr>
        <p:spPr>
          <a:xfrm>
            <a:off x="3360738" y="175419"/>
            <a:ext cx="7670800"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TIME MANAGEMENT</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Logotipo&#10;&#10;El contenido generado por IA puede ser incorrecto." id="232" name="Google Shape;232;p17"/>
          <p:cNvPicPr preferRelativeResize="0"/>
          <p:nvPr/>
        </p:nvPicPr>
        <p:blipFill rotWithShape="1">
          <a:blip r:embed="rId4">
            <a:alphaModFix/>
          </a:blip>
          <a:srcRect b="0" l="0" r="0" t="0"/>
          <a:stretch/>
        </p:blipFill>
        <p:spPr>
          <a:xfrm>
            <a:off x="-139139" y="-171383"/>
            <a:ext cx="1674813" cy="1674813"/>
          </a:xfrm>
          <a:prstGeom prst="rect">
            <a:avLst/>
          </a:prstGeom>
          <a:noFill/>
          <a:ln>
            <a:noFill/>
          </a:ln>
        </p:spPr>
      </p:pic>
      <p:sp>
        <p:nvSpPr>
          <p:cNvPr id="233" name="Google Shape;233;p17"/>
          <p:cNvSpPr txBox="1"/>
          <p:nvPr/>
        </p:nvSpPr>
        <p:spPr>
          <a:xfrm>
            <a:off x="1460501" y="3084513"/>
            <a:ext cx="7707562" cy="1477328"/>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chemeClr val="dk1"/>
              </a:buClr>
              <a:buSzPts val="1800"/>
              <a:buFont typeface="Arial"/>
              <a:buChar char="•"/>
            </a:pPr>
            <a:r>
              <a:rPr lang="es-ES" sz="1800">
                <a:solidFill>
                  <a:schemeClr val="dk1"/>
                </a:solidFill>
                <a:latin typeface="Corbel"/>
                <a:ea typeface="Corbel"/>
                <a:cs typeface="Corbel"/>
                <a:sym typeface="Corbel"/>
              </a:rPr>
              <a:t>Covey, S.R. (1989). </a:t>
            </a:r>
            <a:r>
              <a:rPr i="1" lang="es-ES" sz="1800">
                <a:solidFill>
                  <a:schemeClr val="dk1"/>
                </a:solidFill>
                <a:latin typeface="Corbel"/>
                <a:ea typeface="Corbel"/>
                <a:cs typeface="Corbel"/>
                <a:sym typeface="Corbel"/>
              </a:rPr>
              <a:t>The 7 Habits of Highly Effective People.</a:t>
            </a:r>
            <a:endParaRPr sz="1800">
              <a:solidFill>
                <a:schemeClr val="dk1"/>
              </a:solidFill>
              <a:latin typeface="Corbel"/>
              <a:ea typeface="Corbel"/>
              <a:cs typeface="Corbel"/>
              <a:sym typeface="Corbel"/>
            </a:endParaRPr>
          </a:p>
          <a:p>
            <a:pPr indent="-285750" lvl="0" marL="285750" marR="0" rtl="0" algn="l">
              <a:spcBef>
                <a:spcPts val="0"/>
              </a:spcBef>
              <a:spcAft>
                <a:spcPts val="0"/>
              </a:spcAft>
              <a:buClr>
                <a:schemeClr val="dk1"/>
              </a:buClr>
              <a:buSzPts val="1800"/>
              <a:buFont typeface="Arial"/>
              <a:buChar char="•"/>
            </a:pPr>
            <a:r>
              <a:rPr lang="es-ES" sz="1800">
                <a:solidFill>
                  <a:schemeClr val="dk1"/>
                </a:solidFill>
                <a:latin typeface="Corbel"/>
                <a:ea typeface="Corbel"/>
                <a:cs typeface="Corbel"/>
                <a:sym typeface="Corbel"/>
              </a:rPr>
              <a:t>Allen, D. (2001). </a:t>
            </a:r>
            <a:r>
              <a:rPr i="1" lang="es-ES" sz="1800">
                <a:solidFill>
                  <a:schemeClr val="dk1"/>
                </a:solidFill>
                <a:latin typeface="Corbel"/>
                <a:ea typeface="Corbel"/>
                <a:cs typeface="Corbel"/>
                <a:sym typeface="Corbel"/>
              </a:rPr>
              <a:t>Getting Things Done.</a:t>
            </a:r>
            <a:endParaRPr sz="1800">
              <a:solidFill>
                <a:schemeClr val="dk1"/>
              </a:solidFill>
              <a:latin typeface="Corbel"/>
              <a:ea typeface="Corbel"/>
              <a:cs typeface="Corbel"/>
              <a:sym typeface="Corbel"/>
            </a:endParaRPr>
          </a:p>
          <a:p>
            <a:pPr indent="-285750" lvl="0" marL="285750" marR="0" rtl="0" algn="l">
              <a:spcBef>
                <a:spcPts val="0"/>
              </a:spcBef>
              <a:spcAft>
                <a:spcPts val="0"/>
              </a:spcAft>
              <a:buClr>
                <a:schemeClr val="dk1"/>
              </a:buClr>
              <a:buSzPts val="1800"/>
              <a:buFont typeface="Arial"/>
              <a:buChar char="•"/>
            </a:pPr>
            <a:r>
              <a:rPr lang="es-ES" sz="1800">
                <a:solidFill>
                  <a:schemeClr val="dk1"/>
                </a:solidFill>
                <a:latin typeface="Corbel"/>
                <a:ea typeface="Corbel"/>
                <a:cs typeface="Corbel"/>
                <a:sym typeface="Corbel"/>
              </a:rPr>
              <a:t>Newport, C. (2016). </a:t>
            </a:r>
            <a:r>
              <a:rPr i="1" lang="es-ES" sz="1800">
                <a:solidFill>
                  <a:schemeClr val="dk1"/>
                </a:solidFill>
                <a:latin typeface="Corbel"/>
                <a:ea typeface="Corbel"/>
                <a:cs typeface="Corbel"/>
                <a:sym typeface="Corbel"/>
              </a:rPr>
              <a:t>Deep Work.</a:t>
            </a:r>
            <a:endParaRPr sz="1800">
              <a:solidFill>
                <a:schemeClr val="dk1"/>
              </a:solidFill>
              <a:latin typeface="Corbel"/>
              <a:ea typeface="Corbel"/>
              <a:cs typeface="Corbel"/>
              <a:sym typeface="Corbel"/>
            </a:endParaRPr>
          </a:p>
          <a:p>
            <a:pPr indent="-285750" lvl="0" marL="285750" marR="0" rtl="0" algn="l">
              <a:spcBef>
                <a:spcPts val="0"/>
              </a:spcBef>
              <a:spcAft>
                <a:spcPts val="0"/>
              </a:spcAft>
              <a:buClr>
                <a:schemeClr val="dk1"/>
              </a:buClr>
              <a:buSzPts val="1800"/>
              <a:buFont typeface="Arial"/>
              <a:buChar char="•"/>
            </a:pPr>
            <a:r>
              <a:rPr lang="es-ES" sz="1800">
                <a:solidFill>
                  <a:schemeClr val="dk1"/>
                </a:solidFill>
                <a:latin typeface="Corbel"/>
                <a:ea typeface="Corbel"/>
                <a:cs typeface="Corbel"/>
                <a:sym typeface="Corbel"/>
              </a:rPr>
              <a:t>Todoist – Time Management Methods</a:t>
            </a:r>
            <a:endParaRPr sz="1800">
              <a:solidFill>
                <a:schemeClr val="dk1"/>
              </a:solidFill>
              <a:latin typeface="Corbel"/>
              <a:ea typeface="Corbel"/>
              <a:cs typeface="Corbel"/>
              <a:sym typeface="Corbel"/>
            </a:endParaRPr>
          </a:p>
          <a:p>
            <a:pPr indent="-285750" lvl="0" marL="285750" marR="0" rtl="0" algn="l">
              <a:spcBef>
                <a:spcPts val="0"/>
              </a:spcBef>
              <a:spcAft>
                <a:spcPts val="0"/>
              </a:spcAft>
              <a:buClr>
                <a:schemeClr val="dk1"/>
              </a:buClr>
              <a:buSzPts val="1800"/>
              <a:buFont typeface="Arial"/>
              <a:buChar char="•"/>
            </a:pPr>
            <a:r>
              <a:rPr lang="es-ES" sz="1800">
                <a:solidFill>
                  <a:schemeClr val="dk1"/>
                </a:solidFill>
                <a:latin typeface="Corbel"/>
                <a:ea typeface="Corbel"/>
                <a:cs typeface="Corbel"/>
                <a:sym typeface="Corbel"/>
              </a:rPr>
              <a:t>MindTools – Time Management Toolkit</a:t>
            </a:r>
            <a:endParaRPr sz="1800">
              <a:solidFill>
                <a:schemeClr val="dk1"/>
              </a:solidFill>
              <a:latin typeface="Corbel"/>
              <a:ea typeface="Corbel"/>
              <a:cs typeface="Corbel"/>
              <a:sym typeface="Corbe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18"/>
          <p:cNvSpPr txBox="1"/>
          <p:nvPr/>
        </p:nvSpPr>
        <p:spPr>
          <a:xfrm>
            <a:off x="1954213" y="3227294"/>
            <a:ext cx="8764587" cy="1379631"/>
          </a:xfrm>
          <a:prstGeom prst="rect">
            <a:avLst/>
          </a:prstGeom>
          <a:noFill/>
          <a:ln>
            <a:noFill/>
          </a:ln>
        </p:spPr>
        <p:txBody>
          <a:bodyPr anchorCtr="0" anchor="t" bIns="45700" lIns="91425" spcFirstLastPara="1" rIns="91425" wrap="square" tIns="45700">
            <a:normAutofit fontScale="77500" lnSpcReduction="20000"/>
          </a:bodyPr>
          <a:lstStyle/>
          <a:p>
            <a:pPr indent="0" lvl="0" marL="0" marR="0" rtl="0" algn="ctr">
              <a:lnSpc>
                <a:spcPct val="90000"/>
              </a:lnSpc>
              <a:spcBef>
                <a:spcPts val="0"/>
              </a:spcBef>
              <a:spcAft>
                <a:spcPts val="0"/>
              </a:spcAft>
              <a:buClr>
                <a:schemeClr val="accent1"/>
              </a:buClr>
              <a:buSzPct val="100000"/>
              <a:buFont typeface="Noto Sans Symbols"/>
              <a:buNone/>
            </a:pPr>
            <a:r>
              <a:t/>
            </a:r>
            <a:endParaRPr sz="2200" cap="none">
              <a:solidFill>
                <a:schemeClr val="lt1"/>
              </a:solidFill>
              <a:latin typeface="Corbel"/>
              <a:ea typeface="Corbel"/>
              <a:cs typeface="Corbel"/>
              <a:sym typeface="Corbel"/>
            </a:endParaRPr>
          </a:p>
          <a:p>
            <a:pPr indent="0" lvl="0" marL="0" marR="0" rtl="0" algn="ctr">
              <a:lnSpc>
                <a:spcPct val="90000"/>
              </a:lnSpc>
              <a:spcBef>
                <a:spcPts val="1200"/>
              </a:spcBef>
              <a:spcAft>
                <a:spcPts val="0"/>
              </a:spcAft>
              <a:buClr>
                <a:schemeClr val="accent1"/>
              </a:buClr>
              <a:buSzPct val="100000"/>
              <a:buFont typeface="Noto Sans Symbols"/>
              <a:buNone/>
            </a:pPr>
            <a:r>
              <a:rPr b="1" lang="es-ES" sz="4667" cap="none">
                <a:solidFill>
                  <a:schemeClr val="lt1"/>
                </a:solidFill>
                <a:latin typeface="Corbel"/>
                <a:ea typeface="Corbel"/>
                <a:cs typeface="Corbel"/>
                <a:sym typeface="Corbel"/>
              </a:rPr>
              <a:t>www.____________________</a:t>
            </a:r>
            <a:endParaRPr sz="4667" cap="none">
              <a:solidFill>
                <a:schemeClr val="lt1"/>
              </a:solidFill>
              <a:latin typeface="Corbel"/>
              <a:ea typeface="Corbel"/>
              <a:cs typeface="Corbel"/>
              <a:sym typeface="Corbel"/>
            </a:endParaRPr>
          </a:p>
          <a:p>
            <a:pPr indent="0" lvl="0" marL="0" marR="0" rtl="0" algn="ctr">
              <a:lnSpc>
                <a:spcPct val="90000"/>
              </a:lnSpc>
              <a:spcBef>
                <a:spcPts val="1200"/>
              </a:spcBef>
              <a:spcAft>
                <a:spcPts val="0"/>
              </a:spcAft>
              <a:buClr>
                <a:schemeClr val="accent1"/>
              </a:buClr>
              <a:buSzPct val="100000"/>
              <a:buFont typeface="Noto Sans Symbols"/>
              <a:buNone/>
            </a:pPr>
            <a:r>
              <a:rPr b="1" lang="es-ES" sz="4667" cap="none">
                <a:solidFill>
                  <a:schemeClr val="lt1"/>
                </a:solidFill>
                <a:latin typeface="Corbel"/>
                <a:ea typeface="Corbel"/>
                <a:cs typeface="Corbel"/>
                <a:sym typeface="Corbel"/>
              </a:rPr>
              <a:t>www.facebook.com/___________________</a:t>
            </a:r>
            <a:r>
              <a:rPr b="1" lang="es-ES" sz="4700" cap="none">
                <a:solidFill>
                  <a:schemeClr val="lt1"/>
                </a:solidFill>
                <a:latin typeface="Corbel"/>
                <a:ea typeface="Corbel"/>
                <a:cs typeface="Corbel"/>
                <a:sym typeface="Corbel"/>
              </a:rPr>
              <a:t> </a:t>
            </a:r>
            <a:endParaRPr/>
          </a:p>
          <a:p>
            <a:pPr indent="0" lvl="0" marL="0" marR="0" rtl="0" algn="ctr">
              <a:lnSpc>
                <a:spcPct val="90000"/>
              </a:lnSpc>
              <a:spcBef>
                <a:spcPts val="1200"/>
              </a:spcBef>
              <a:spcAft>
                <a:spcPts val="0"/>
              </a:spcAft>
              <a:buClr>
                <a:schemeClr val="accent1"/>
              </a:buClr>
              <a:buSzPct val="100000"/>
              <a:buFont typeface="Noto Sans Symbols"/>
              <a:buNone/>
            </a:pPr>
            <a:r>
              <a:t/>
            </a:r>
            <a:endParaRPr sz="2200" cap="none">
              <a:solidFill>
                <a:schemeClr val="lt1"/>
              </a:solidFill>
              <a:latin typeface="Corbel"/>
              <a:ea typeface="Corbel"/>
              <a:cs typeface="Corbel"/>
              <a:sym typeface="Corbel"/>
            </a:endParaRPr>
          </a:p>
        </p:txBody>
      </p:sp>
      <p:sp>
        <p:nvSpPr>
          <p:cNvPr id="240" name="Google Shape;240;p18"/>
          <p:cNvSpPr txBox="1"/>
          <p:nvPr/>
        </p:nvSpPr>
        <p:spPr>
          <a:xfrm>
            <a:off x="174625" y="5124450"/>
            <a:ext cx="7153275" cy="73818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ES" sz="1400">
                <a:solidFill>
                  <a:schemeClr val="lt1"/>
                </a:solidFill>
                <a:latin typeface="Corbel"/>
                <a:ea typeface="Corbel"/>
                <a:cs typeface="Corbel"/>
                <a:sym typeface="Corbel"/>
              </a:rPr>
              <a:t>Disclaimer: The Publication has been produced with the support of the Erasmus + Programme of the European Union. The contents of this page are the sole responsibility of partners and can in no way be taken to reflect the views of the NA and the Commission. </a:t>
            </a:r>
            <a:endParaRPr/>
          </a:p>
        </p:txBody>
      </p:sp>
      <p:pic>
        <p:nvPicPr>
          <p:cNvPr descr="Logotipo&#10;&#10;El contenido generado por IA puede ser incorrecto." id="241" name="Google Shape;241;p18"/>
          <p:cNvPicPr preferRelativeResize="0"/>
          <p:nvPr/>
        </p:nvPicPr>
        <p:blipFill rotWithShape="1">
          <a:blip r:embed="rId3">
            <a:alphaModFix/>
          </a:blip>
          <a:srcRect b="0" l="0" r="0" t="0"/>
          <a:stretch/>
        </p:blipFill>
        <p:spPr>
          <a:xfrm>
            <a:off x="4419052" y="75105"/>
            <a:ext cx="3353895" cy="335389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2"/>
          <p:cNvSpPr txBox="1"/>
          <p:nvPr/>
        </p:nvSpPr>
        <p:spPr>
          <a:xfrm>
            <a:off x="3161809" y="336869"/>
            <a:ext cx="7672388"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b="0" i="0" lang="es-ES" sz="4267" u="none" cap="none" strike="noStrike">
                <a:solidFill>
                  <a:srgbClr val="FFFFFF"/>
                </a:solidFill>
                <a:latin typeface="Corbel"/>
                <a:ea typeface="Corbel"/>
                <a:cs typeface="Corbel"/>
                <a:sym typeface="Corbel"/>
              </a:rPr>
              <a:t>SKILL – TIME MANAGEMENT</a:t>
            </a:r>
            <a:br>
              <a:rPr b="0" i="0" lang="es-ES" sz="4267" u="none" cap="none" strike="noStrike">
                <a:solidFill>
                  <a:srgbClr val="FFFFFF"/>
                </a:solidFill>
                <a:latin typeface="Corbel"/>
                <a:ea typeface="Corbel"/>
                <a:cs typeface="Corbel"/>
                <a:sym typeface="Corbel"/>
              </a:rPr>
            </a:br>
            <a:endParaRPr b="0" i="0" sz="4267" u="none" cap="none" strike="noStrike">
              <a:solidFill>
                <a:srgbClr val="FFFFFF"/>
              </a:solidFill>
              <a:latin typeface="Corbel"/>
              <a:ea typeface="Corbel"/>
              <a:cs typeface="Corbel"/>
              <a:sym typeface="Corbel"/>
            </a:endParaRPr>
          </a:p>
        </p:txBody>
      </p:sp>
      <p:pic>
        <p:nvPicPr>
          <p:cNvPr descr="Logotipo&#10;&#10;El contenido generado por IA puede ser incorrecto." id="109" name="Google Shape;109;p2"/>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10" name="Google Shape;110;p2"/>
          <p:cNvSpPr txBox="1"/>
          <p:nvPr/>
        </p:nvSpPr>
        <p:spPr>
          <a:xfrm>
            <a:off x="825803" y="2011682"/>
            <a:ext cx="6172200"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s-ES" sz="1800" u="none" cap="none" strike="noStrike">
                <a:solidFill>
                  <a:srgbClr val="000000"/>
                </a:solidFill>
                <a:latin typeface="Corbel"/>
                <a:ea typeface="Corbel"/>
                <a:cs typeface="Corbel"/>
                <a:sym typeface="Corbel"/>
              </a:rPr>
              <a:t>Aim:</a:t>
            </a:r>
            <a:br>
              <a:rPr b="0" i="0" lang="es-ES" sz="1800" u="none" cap="none" strike="noStrike">
                <a:solidFill>
                  <a:schemeClr val="dk1"/>
                </a:solidFill>
                <a:latin typeface="Corbel"/>
                <a:ea typeface="Corbel"/>
                <a:cs typeface="Corbel"/>
                <a:sym typeface="Corbel"/>
              </a:rPr>
            </a:br>
            <a:r>
              <a:rPr b="0" i="0" lang="es-ES" sz="1800" u="none" cap="none" strike="noStrike">
                <a:solidFill>
                  <a:srgbClr val="000000"/>
                </a:solidFill>
                <a:latin typeface="Arial"/>
                <a:ea typeface="Arial"/>
                <a:cs typeface="Arial"/>
                <a:sym typeface="Arial"/>
              </a:rPr>
              <a:t>To learn how to plan, prioritize, and manage time efficiently while maintaining focus and reducing stress.</a:t>
            </a:r>
            <a:endParaRPr sz="1800">
              <a:solidFill>
                <a:schemeClr val="dk1"/>
              </a:solidFill>
              <a:latin typeface="Corbel"/>
              <a:ea typeface="Corbel"/>
              <a:cs typeface="Corbel"/>
              <a:sym typeface="Corbel"/>
            </a:endParaRPr>
          </a:p>
        </p:txBody>
      </p:sp>
      <p:pic>
        <p:nvPicPr>
          <p:cNvPr id="111" name="Google Shape;111;p2"/>
          <p:cNvPicPr preferRelativeResize="0"/>
          <p:nvPr/>
        </p:nvPicPr>
        <p:blipFill rotWithShape="1">
          <a:blip r:embed="rId4">
            <a:alphaModFix/>
          </a:blip>
          <a:srcRect b="28203" l="0" r="0" t="28202"/>
          <a:stretch/>
        </p:blipFill>
        <p:spPr>
          <a:xfrm>
            <a:off x="2188307" y="3429000"/>
            <a:ext cx="6502400" cy="2834637"/>
          </a:xfrm>
          <a:prstGeom prst="rect">
            <a:avLst/>
          </a:prstGeom>
          <a:noFill/>
          <a:ln>
            <a:noFill/>
          </a:ln>
        </p:spPr>
      </p:pic>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3"/>
          <p:cNvSpPr txBox="1"/>
          <p:nvPr/>
        </p:nvSpPr>
        <p:spPr>
          <a:xfrm>
            <a:off x="3489000" y="255313"/>
            <a:ext cx="7672387"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TIME MANAGEMENT</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Logotipo&#10;&#10;El contenido generado por IA puede ser incorrecto." id="117" name="Google Shape;117;p3"/>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18" name="Google Shape;118;p3"/>
          <p:cNvSpPr txBox="1"/>
          <p:nvPr/>
        </p:nvSpPr>
        <p:spPr>
          <a:xfrm>
            <a:off x="1152993" y="1930126"/>
            <a:ext cx="6172200"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Corbel"/>
              <a:buNone/>
            </a:pPr>
            <a:r>
              <a:rPr b="1" i="0" lang="es-ES" sz="1800" u="none" strike="noStrike">
                <a:solidFill>
                  <a:srgbClr val="000000"/>
                </a:solidFill>
                <a:latin typeface="Corbel"/>
                <a:ea typeface="Corbel"/>
                <a:cs typeface="Corbel"/>
                <a:sym typeface="Corbel"/>
              </a:rPr>
              <a:t>OBJECTIVES</a:t>
            </a:r>
            <a:endParaRPr/>
          </a:p>
          <a:p>
            <a:pPr indent="0" lvl="0" marL="0" marR="0" rtl="0" algn="l">
              <a:spcBef>
                <a:spcPts val="0"/>
              </a:spcBef>
              <a:spcAft>
                <a:spcPts val="0"/>
              </a:spcAft>
              <a:buClr>
                <a:schemeClr val="dk1"/>
              </a:buClr>
              <a:buSzPts val="1800"/>
              <a:buFont typeface="Corbel"/>
              <a:buNone/>
            </a:pPr>
            <a:r>
              <a:t/>
            </a:r>
            <a:endParaRPr b="1" i="0" sz="1800" u="none" strike="noStrike">
              <a:solidFill>
                <a:srgbClr val="000000"/>
              </a:solidFill>
              <a:latin typeface="Corbel"/>
              <a:ea typeface="Corbel"/>
              <a:cs typeface="Corbel"/>
              <a:sym typeface="Corbel"/>
            </a:endParaRPr>
          </a:p>
          <a:p>
            <a:pPr indent="0" lvl="0" marL="0" marR="0" rtl="0" algn="l">
              <a:spcBef>
                <a:spcPts val="0"/>
              </a:spcBef>
              <a:spcAft>
                <a:spcPts val="0"/>
              </a:spcAft>
              <a:buNone/>
            </a:pPr>
            <a:r>
              <a:rPr b="0" i="0" lang="es-ES" sz="1800" u="none" strike="noStrike">
                <a:solidFill>
                  <a:srgbClr val="000000"/>
                </a:solidFill>
                <a:latin typeface="Corbel"/>
                <a:ea typeface="Corbel"/>
                <a:cs typeface="Corbel"/>
                <a:sym typeface="Corbel"/>
              </a:rPr>
              <a:t>• Understand the value and perception of time</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Identify common time-wasters and productivity blocks</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Learn tools for organizing tasks and setting priorities</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Align time use with personal values and goals</a:t>
            </a:r>
            <a:endParaRPr b="0" i="0" sz="1800" u="none" strike="noStrike">
              <a:solidFill>
                <a:srgbClr val="000000"/>
              </a:solidFill>
              <a:latin typeface="Corbel"/>
              <a:ea typeface="Corbel"/>
              <a:cs typeface="Corbel"/>
              <a:sym typeface="Corbel"/>
            </a:endParaRPr>
          </a:p>
        </p:txBody>
      </p:sp>
      <p:pic>
        <p:nvPicPr>
          <p:cNvPr descr="Imagen generada" id="119" name="Google Shape;119;p3"/>
          <p:cNvPicPr preferRelativeResize="0"/>
          <p:nvPr/>
        </p:nvPicPr>
        <p:blipFill rotWithShape="1">
          <a:blip r:embed="rId4">
            <a:alphaModFix/>
          </a:blip>
          <a:srcRect b="0" l="0" r="0" t="0"/>
          <a:stretch/>
        </p:blipFill>
        <p:spPr>
          <a:xfrm>
            <a:off x="7018836" y="1226092"/>
            <a:ext cx="4448909" cy="4448909"/>
          </a:xfrm>
          <a:prstGeom prst="rect">
            <a:avLst/>
          </a:prstGeom>
          <a:noFill/>
          <a:ln>
            <a:noFill/>
          </a:ln>
        </p:spPr>
      </p:pic>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4"/>
          <p:cNvSpPr txBox="1"/>
          <p:nvPr/>
        </p:nvSpPr>
        <p:spPr>
          <a:xfrm>
            <a:off x="3342338" y="194443"/>
            <a:ext cx="7672387"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TIME MANAGEMENT</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Logotipo&#10;&#10;El contenido generado por IA puede ser incorrecto." id="125" name="Google Shape;125;p4"/>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26" name="Google Shape;126;p4"/>
          <p:cNvSpPr txBox="1"/>
          <p:nvPr/>
        </p:nvSpPr>
        <p:spPr>
          <a:xfrm>
            <a:off x="1006331" y="1869256"/>
            <a:ext cx="4644192" cy="20313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Corbel"/>
              <a:buNone/>
            </a:pPr>
            <a:r>
              <a:rPr b="1" i="0" lang="es-ES" sz="1800" u="none" strike="noStrike">
                <a:solidFill>
                  <a:srgbClr val="000000"/>
                </a:solidFill>
                <a:latin typeface="Corbel"/>
                <a:ea typeface="Corbel"/>
                <a:cs typeface="Corbel"/>
                <a:sym typeface="Corbel"/>
              </a:rPr>
              <a:t>WHAT IS TIME MANAGEMENT?</a:t>
            </a:r>
            <a:endParaRPr/>
          </a:p>
          <a:p>
            <a:pPr indent="0" lvl="0" marL="0" marR="0" rtl="0" algn="l">
              <a:spcBef>
                <a:spcPts val="0"/>
              </a:spcBef>
              <a:spcAft>
                <a:spcPts val="0"/>
              </a:spcAft>
              <a:buClr>
                <a:schemeClr val="dk1"/>
              </a:buClr>
              <a:buSzPts val="1800"/>
              <a:buFont typeface="Corbel"/>
              <a:buNone/>
            </a:pPr>
            <a:r>
              <a:t/>
            </a:r>
            <a:endParaRPr b="1" i="0" sz="1800" u="none" strike="noStrike">
              <a:solidFill>
                <a:srgbClr val="000000"/>
              </a:solidFill>
              <a:latin typeface="Corbel"/>
              <a:ea typeface="Corbel"/>
              <a:cs typeface="Corbel"/>
              <a:sym typeface="Corbel"/>
            </a:endParaRPr>
          </a:p>
          <a:p>
            <a:pPr indent="0" lvl="0" marL="0" marR="0" rtl="0" algn="l">
              <a:spcBef>
                <a:spcPts val="0"/>
              </a:spcBef>
              <a:spcAft>
                <a:spcPts val="0"/>
              </a:spcAft>
              <a:buClr>
                <a:srgbClr val="000000"/>
              </a:buClr>
              <a:buSzPts val="1800"/>
              <a:buFont typeface="Corbel"/>
              <a:buNone/>
            </a:pPr>
            <a:r>
              <a:rPr b="0" i="0" lang="es-ES" sz="1800" u="none" strike="noStrike">
                <a:solidFill>
                  <a:srgbClr val="000000"/>
                </a:solidFill>
                <a:latin typeface="Corbel"/>
                <a:ea typeface="Corbel"/>
                <a:cs typeface="Corbel"/>
                <a:sym typeface="Corbel"/>
              </a:rPr>
              <a:t>Time management is the ability to plan and control how you spend your hours to accomplish tasks effectively and meaningfully.</a:t>
            </a:r>
            <a:endParaRPr/>
          </a:p>
          <a:p>
            <a:pPr indent="0" lvl="0" marL="0" marR="0" rtl="0" algn="l">
              <a:spcBef>
                <a:spcPts val="0"/>
              </a:spcBef>
              <a:spcAft>
                <a:spcPts val="0"/>
              </a:spcAft>
              <a:buNone/>
            </a:pPr>
            <a:r>
              <a:rPr b="0" i="0" lang="es-ES" sz="1800" u="none" strike="noStrike">
                <a:solidFill>
                  <a:srgbClr val="000000"/>
                </a:solidFill>
                <a:latin typeface="Corbel"/>
                <a:ea typeface="Corbel"/>
                <a:cs typeface="Corbel"/>
                <a:sym typeface="Corbel"/>
              </a:rPr>
              <a:t>It’s not just about doing more — it’s about doing what matters most.</a:t>
            </a:r>
            <a:endParaRPr/>
          </a:p>
        </p:txBody>
      </p:sp>
      <p:pic>
        <p:nvPicPr>
          <p:cNvPr descr="Imagen generada" id="127" name="Google Shape;127;p4"/>
          <p:cNvPicPr preferRelativeResize="0"/>
          <p:nvPr/>
        </p:nvPicPr>
        <p:blipFill rotWithShape="1">
          <a:blip r:embed="rId4">
            <a:alphaModFix/>
          </a:blip>
          <a:srcRect b="0" l="0" r="0" t="0"/>
          <a:stretch/>
        </p:blipFill>
        <p:spPr>
          <a:xfrm>
            <a:off x="6727872" y="1503430"/>
            <a:ext cx="4286853" cy="4286853"/>
          </a:xfrm>
          <a:prstGeom prst="rect">
            <a:avLst/>
          </a:prstGeom>
          <a:noFill/>
          <a:ln>
            <a:noFill/>
          </a:ln>
        </p:spPr>
      </p:pic>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5"/>
          <p:cNvSpPr txBox="1"/>
          <p:nvPr/>
        </p:nvSpPr>
        <p:spPr>
          <a:xfrm>
            <a:off x="3402012" y="164305"/>
            <a:ext cx="7672388"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TIME MANAGEMENT</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Logotipo&#10;&#10;El contenido generado por IA puede ser incorrecto." id="133" name="Google Shape;133;p5"/>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34" name="Google Shape;134;p5"/>
          <p:cNvSpPr txBox="1"/>
          <p:nvPr/>
        </p:nvSpPr>
        <p:spPr>
          <a:xfrm>
            <a:off x="1066006" y="1839118"/>
            <a:ext cx="4350056" cy="20313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Corbel"/>
              <a:buNone/>
            </a:pPr>
            <a:r>
              <a:rPr b="1" i="0" lang="es-ES" sz="1800" u="none" strike="noStrike">
                <a:solidFill>
                  <a:srgbClr val="000000"/>
                </a:solidFill>
                <a:latin typeface="Corbel"/>
                <a:ea typeface="Corbel"/>
                <a:cs typeface="Corbel"/>
                <a:sym typeface="Corbel"/>
              </a:rPr>
              <a:t>WHY IT MATTERS</a:t>
            </a:r>
            <a:endParaRPr/>
          </a:p>
          <a:p>
            <a:pPr indent="0" lvl="0" marL="0" marR="0" rtl="0" algn="l">
              <a:spcBef>
                <a:spcPts val="0"/>
              </a:spcBef>
              <a:spcAft>
                <a:spcPts val="0"/>
              </a:spcAft>
              <a:buClr>
                <a:schemeClr val="dk1"/>
              </a:buClr>
              <a:buSzPts val="1800"/>
              <a:buFont typeface="Corbel"/>
              <a:buNone/>
            </a:pPr>
            <a:r>
              <a:t/>
            </a:r>
            <a:endParaRPr b="1" i="0" sz="1800" u="none" strike="noStrike">
              <a:solidFill>
                <a:srgbClr val="000000"/>
              </a:solidFill>
              <a:latin typeface="Corbel"/>
              <a:ea typeface="Corbel"/>
              <a:cs typeface="Corbel"/>
              <a:sym typeface="Corbel"/>
            </a:endParaRPr>
          </a:p>
          <a:p>
            <a:pPr indent="0" lvl="0" marL="0" marR="0" rtl="0" algn="l">
              <a:spcBef>
                <a:spcPts val="0"/>
              </a:spcBef>
              <a:spcAft>
                <a:spcPts val="0"/>
              </a:spcAft>
              <a:buNone/>
            </a:pPr>
            <a:r>
              <a:rPr b="0" i="0" lang="es-ES" sz="1800" u="none" strike="noStrike">
                <a:solidFill>
                  <a:srgbClr val="000000"/>
                </a:solidFill>
                <a:latin typeface="Corbel"/>
                <a:ea typeface="Corbel"/>
                <a:cs typeface="Corbel"/>
                <a:sym typeface="Corbel"/>
              </a:rPr>
              <a:t>• Reduces stress and overwhelm</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Improves focus and task completion</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Helps balance personal and professional responsibilities</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Increases autonomy and self-confidence</a:t>
            </a:r>
            <a:endParaRPr b="0" i="0" sz="1800" u="none" strike="noStrike">
              <a:solidFill>
                <a:srgbClr val="000000"/>
              </a:solidFill>
              <a:latin typeface="Corbel"/>
              <a:ea typeface="Corbel"/>
              <a:cs typeface="Corbel"/>
              <a:sym typeface="Corbel"/>
            </a:endParaRPr>
          </a:p>
        </p:txBody>
      </p:sp>
      <p:pic>
        <p:nvPicPr>
          <p:cNvPr id="135" name="Google Shape;135;p5"/>
          <p:cNvPicPr preferRelativeResize="0"/>
          <p:nvPr/>
        </p:nvPicPr>
        <p:blipFill rotWithShape="1">
          <a:blip r:embed="rId4">
            <a:alphaModFix/>
          </a:blip>
          <a:srcRect b="0" l="0" r="0" t="0"/>
          <a:stretch/>
        </p:blipFill>
        <p:spPr>
          <a:xfrm>
            <a:off x="6096000" y="1232877"/>
            <a:ext cx="4841083" cy="4841083"/>
          </a:xfrm>
          <a:prstGeom prst="rect">
            <a:avLst/>
          </a:prstGeom>
          <a:noFill/>
          <a:ln>
            <a:noFill/>
          </a:ln>
        </p:spPr>
      </p:pic>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6"/>
          <p:cNvSpPr txBox="1"/>
          <p:nvPr/>
        </p:nvSpPr>
        <p:spPr>
          <a:xfrm>
            <a:off x="4961445" y="225877"/>
            <a:ext cx="6172199" cy="1674813"/>
          </a:xfrm>
          <a:prstGeom prst="rect">
            <a:avLst/>
          </a:prstGeom>
          <a:noFill/>
          <a:ln>
            <a:noFill/>
          </a:ln>
        </p:spPr>
        <p:txBody>
          <a:bodyPr anchorCtr="0" anchor="t" bIns="45700" lIns="91425" spcFirstLastPara="1" rIns="91425" wrap="square" tIns="45700">
            <a:normAutofit fontScale="900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TIME MANAGEMENT</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Logotipo&#10;&#10;El contenido generado por IA puede ser incorrecto." id="141" name="Google Shape;141;p6"/>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42" name="Google Shape;142;p6"/>
          <p:cNvSpPr txBox="1"/>
          <p:nvPr/>
        </p:nvSpPr>
        <p:spPr>
          <a:xfrm>
            <a:off x="1058356" y="1900690"/>
            <a:ext cx="6172200" cy="20313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Corbel"/>
              <a:buNone/>
            </a:pPr>
            <a:r>
              <a:rPr b="1" i="0" lang="es-ES" sz="1800" u="none" strike="noStrike">
                <a:solidFill>
                  <a:srgbClr val="000000"/>
                </a:solidFill>
                <a:latin typeface="Corbel"/>
                <a:ea typeface="Corbel"/>
                <a:cs typeface="Corbel"/>
                <a:sym typeface="Corbel"/>
              </a:rPr>
              <a:t>COMMON TIME TRAPS</a:t>
            </a:r>
            <a:endParaRPr/>
          </a:p>
          <a:p>
            <a:pPr indent="0" lvl="0" marL="0" marR="0" rtl="0" algn="l">
              <a:spcBef>
                <a:spcPts val="0"/>
              </a:spcBef>
              <a:spcAft>
                <a:spcPts val="0"/>
              </a:spcAft>
              <a:buClr>
                <a:schemeClr val="dk1"/>
              </a:buClr>
              <a:buSzPts val="1800"/>
              <a:buFont typeface="Corbel"/>
              <a:buNone/>
            </a:pPr>
            <a:r>
              <a:t/>
            </a:r>
            <a:endParaRPr b="1" i="0" sz="1800" u="none" strike="noStrike">
              <a:solidFill>
                <a:srgbClr val="000000"/>
              </a:solidFill>
              <a:latin typeface="Corbel"/>
              <a:ea typeface="Corbel"/>
              <a:cs typeface="Corbel"/>
              <a:sym typeface="Corbel"/>
            </a:endParaRPr>
          </a:p>
          <a:p>
            <a:pPr indent="0" lvl="0" marL="0" marR="0" rtl="0" algn="l">
              <a:spcBef>
                <a:spcPts val="0"/>
              </a:spcBef>
              <a:spcAft>
                <a:spcPts val="0"/>
              </a:spcAft>
              <a:buNone/>
            </a:pPr>
            <a:r>
              <a:rPr b="0" i="0" lang="es-ES" sz="1800" u="none" strike="noStrike">
                <a:solidFill>
                  <a:srgbClr val="000000"/>
                </a:solidFill>
                <a:latin typeface="Corbel"/>
                <a:ea typeface="Corbel"/>
                <a:cs typeface="Corbel"/>
                <a:sym typeface="Corbel"/>
              </a:rPr>
              <a:t>• Multitasking</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Perfectionism</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Saying “yes” too often</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Scrolling/social media</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Lack of clear goals</a:t>
            </a:r>
            <a:endParaRPr b="0" i="0" sz="1800" u="none" strike="noStrike">
              <a:solidFill>
                <a:srgbClr val="000000"/>
              </a:solidFill>
              <a:latin typeface="Corbel"/>
              <a:ea typeface="Corbel"/>
              <a:cs typeface="Corbel"/>
              <a:sym typeface="Corbel"/>
            </a:endParaRPr>
          </a:p>
        </p:txBody>
      </p:sp>
      <p:pic>
        <p:nvPicPr>
          <p:cNvPr id="143" name="Google Shape;143;p6"/>
          <p:cNvPicPr preferRelativeResize="0"/>
          <p:nvPr/>
        </p:nvPicPr>
        <p:blipFill rotWithShape="1">
          <a:blip r:embed="rId4">
            <a:alphaModFix/>
          </a:blip>
          <a:srcRect b="0" l="0" r="0" t="0"/>
          <a:stretch/>
        </p:blipFill>
        <p:spPr>
          <a:xfrm>
            <a:off x="5824262" y="1503430"/>
            <a:ext cx="4446563" cy="4446563"/>
          </a:xfrm>
          <a:prstGeom prst="rect">
            <a:avLst/>
          </a:prstGeom>
          <a:noFill/>
          <a:ln>
            <a:noFill/>
          </a:ln>
        </p:spPr>
      </p:pic>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7"/>
          <p:cNvSpPr txBox="1"/>
          <p:nvPr/>
        </p:nvSpPr>
        <p:spPr>
          <a:xfrm>
            <a:off x="3772398" y="207962"/>
            <a:ext cx="7672388"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TIME MANAGEMENT</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Logotipo&#10;&#10;El contenido generado por IA puede ser incorrecto." id="150" name="Google Shape;150;p7"/>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51" name="Google Shape;151;p7"/>
          <p:cNvSpPr txBox="1"/>
          <p:nvPr/>
        </p:nvSpPr>
        <p:spPr>
          <a:xfrm>
            <a:off x="747214" y="1882775"/>
            <a:ext cx="6172200" cy="20313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Corbel"/>
              <a:buNone/>
            </a:pPr>
            <a:r>
              <a:rPr b="1" i="0" lang="es-ES" sz="1800" u="none" strike="noStrike">
                <a:solidFill>
                  <a:srgbClr val="000000"/>
                </a:solidFill>
                <a:latin typeface="Corbel"/>
                <a:ea typeface="Corbel"/>
                <a:cs typeface="Corbel"/>
                <a:sym typeface="Corbel"/>
              </a:rPr>
              <a:t>SIGNS OF POOR TIME MANAGEMENT</a:t>
            </a:r>
            <a:endParaRPr/>
          </a:p>
          <a:p>
            <a:pPr indent="0" lvl="0" marL="0" marR="0" rtl="0" algn="l">
              <a:spcBef>
                <a:spcPts val="0"/>
              </a:spcBef>
              <a:spcAft>
                <a:spcPts val="0"/>
              </a:spcAft>
              <a:buClr>
                <a:schemeClr val="dk1"/>
              </a:buClr>
              <a:buSzPts val="1800"/>
              <a:buFont typeface="Corbel"/>
              <a:buNone/>
            </a:pPr>
            <a:r>
              <a:t/>
            </a:r>
            <a:endParaRPr b="1" i="0" sz="1800" u="none" strike="noStrike">
              <a:solidFill>
                <a:srgbClr val="000000"/>
              </a:solidFill>
              <a:latin typeface="Corbel"/>
              <a:ea typeface="Corbel"/>
              <a:cs typeface="Corbel"/>
              <a:sym typeface="Corbel"/>
            </a:endParaRPr>
          </a:p>
          <a:p>
            <a:pPr indent="0" lvl="0" marL="0" marR="0" rtl="0" algn="l">
              <a:spcBef>
                <a:spcPts val="0"/>
              </a:spcBef>
              <a:spcAft>
                <a:spcPts val="0"/>
              </a:spcAft>
              <a:buNone/>
            </a:pPr>
            <a:r>
              <a:rPr b="0" i="0" lang="es-ES" sz="1800" u="none" strike="noStrike">
                <a:solidFill>
                  <a:srgbClr val="000000"/>
                </a:solidFill>
                <a:latin typeface="Corbel"/>
                <a:ea typeface="Corbel"/>
                <a:cs typeface="Corbel"/>
                <a:sym typeface="Corbel"/>
              </a:rPr>
              <a:t>• Rushing through tasks</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Missing deadlines</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Constantly feeling “behind”</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Difficulty prioritizing</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Avoiding important but uncomfortable tasks</a:t>
            </a:r>
            <a:endParaRPr b="0" i="0" sz="1800" u="none" strike="noStrike">
              <a:solidFill>
                <a:srgbClr val="000000"/>
              </a:solidFill>
              <a:latin typeface="Corbel"/>
              <a:ea typeface="Corbel"/>
              <a:cs typeface="Corbel"/>
              <a:sym typeface="Corbel"/>
            </a:endParaRPr>
          </a:p>
        </p:txBody>
      </p:sp>
      <p:pic>
        <p:nvPicPr>
          <p:cNvPr id="152" name="Google Shape;152;p7"/>
          <p:cNvPicPr preferRelativeResize="0"/>
          <p:nvPr/>
        </p:nvPicPr>
        <p:blipFill rotWithShape="1">
          <a:blip r:embed="rId4">
            <a:alphaModFix/>
          </a:blip>
          <a:srcRect b="0" l="0" r="0" t="0"/>
          <a:stretch/>
        </p:blipFill>
        <p:spPr>
          <a:xfrm>
            <a:off x="6394640" y="1339307"/>
            <a:ext cx="4498785" cy="4498785"/>
          </a:xfrm>
          <a:prstGeom prst="rect">
            <a:avLst/>
          </a:prstGeom>
          <a:noFill/>
          <a:ln>
            <a:noFill/>
          </a:ln>
        </p:spPr>
      </p:pic>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8"/>
          <p:cNvSpPr txBox="1"/>
          <p:nvPr/>
        </p:nvSpPr>
        <p:spPr>
          <a:xfrm>
            <a:off x="3579813" y="296862"/>
            <a:ext cx="7672387"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TIME MANAGEMENT</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Logotipo&#10;&#10;El contenido generado por IA puede ser incorrecto." id="158" name="Google Shape;158;p8"/>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59" name="Google Shape;159;p8"/>
          <p:cNvSpPr txBox="1"/>
          <p:nvPr/>
        </p:nvSpPr>
        <p:spPr>
          <a:xfrm>
            <a:off x="698267" y="1951672"/>
            <a:ext cx="6172200" cy="17543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Corbel"/>
              <a:buNone/>
            </a:pPr>
            <a:r>
              <a:rPr b="0" i="0" lang="es-ES" sz="1800" u="none" strike="noStrike">
                <a:solidFill>
                  <a:srgbClr val="000000"/>
                </a:solidFill>
                <a:latin typeface="Corbel"/>
                <a:ea typeface="Corbel"/>
                <a:cs typeface="Corbel"/>
                <a:sym typeface="Corbel"/>
              </a:rPr>
              <a:t>A tool to organize tasks by urgency and importance:</a:t>
            </a:r>
            <a:endParaRPr/>
          </a:p>
          <a:p>
            <a:pPr indent="0" lvl="0" marL="0" marR="0" rtl="0" algn="l">
              <a:spcBef>
                <a:spcPts val="0"/>
              </a:spcBef>
              <a:spcAft>
                <a:spcPts val="0"/>
              </a:spcAft>
              <a:buClr>
                <a:schemeClr val="dk1"/>
              </a:buClr>
              <a:buSzPts val="1800"/>
              <a:buFont typeface="Corbel"/>
              <a:buNone/>
            </a:pPr>
            <a:r>
              <a:t/>
            </a:r>
            <a:endParaRPr b="0" i="0" sz="1800" u="none" strike="noStrike">
              <a:solidFill>
                <a:srgbClr val="000000"/>
              </a:solidFill>
              <a:latin typeface="Corbel"/>
              <a:ea typeface="Corbel"/>
              <a:cs typeface="Corbel"/>
              <a:sym typeface="Corbel"/>
            </a:endParaRPr>
          </a:p>
          <a:p>
            <a:pPr indent="-114300" lvl="0" marL="0" marR="0" rtl="0" algn="l">
              <a:spcBef>
                <a:spcPts val="0"/>
              </a:spcBef>
              <a:spcAft>
                <a:spcPts val="0"/>
              </a:spcAft>
              <a:buClr>
                <a:srgbClr val="000000"/>
              </a:buClr>
              <a:buSzPts val="1800"/>
              <a:buFont typeface="Corbel"/>
              <a:buAutoNum type="arabicPeriod"/>
            </a:pPr>
            <a:r>
              <a:rPr b="1" i="0" lang="es-ES" sz="1800" u="none" strike="noStrike">
                <a:solidFill>
                  <a:srgbClr val="000000"/>
                </a:solidFill>
                <a:latin typeface="Corbel"/>
                <a:ea typeface="Corbel"/>
                <a:cs typeface="Corbel"/>
                <a:sym typeface="Corbel"/>
              </a:rPr>
              <a:t>Important + Urgent</a:t>
            </a:r>
            <a:r>
              <a:rPr b="0" i="0" lang="es-ES" sz="1800" u="none" strike="noStrike">
                <a:solidFill>
                  <a:srgbClr val="000000"/>
                </a:solidFill>
                <a:latin typeface="Corbel"/>
                <a:ea typeface="Corbel"/>
                <a:cs typeface="Corbel"/>
                <a:sym typeface="Corbel"/>
              </a:rPr>
              <a:t> → Do now</a:t>
            </a:r>
            <a:endParaRPr b="0" i="0" sz="1800" u="none" strike="noStrike">
              <a:solidFill>
                <a:srgbClr val="000000"/>
              </a:solidFill>
              <a:latin typeface="Corbel"/>
              <a:ea typeface="Corbel"/>
              <a:cs typeface="Corbel"/>
              <a:sym typeface="Corbel"/>
            </a:endParaRPr>
          </a:p>
          <a:p>
            <a:pPr indent="-114300" lvl="0" marL="0" marR="0" rtl="0" algn="l">
              <a:spcBef>
                <a:spcPts val="0"/>
              </a:spcBef>
              <a:spcAft>
                <a:spcPts val="0"/>
              </a:spcAft>
              <a:buClr>
                <a:srgbClr val="000000"/>
              </a:buClr>
              <a:buSzPts val="1800"/>
              <a:buFont typeface="Corbel"/>
              <a:buAutoNum type="arabicPeriod"/>
            </a:pPr>
            <a:r>
              <a:rPr b="1" i="0" lang="es-ES" sz="1800" u="none" strike="noStrike">
                <a:solidFill>
                  <a:srgbClr val="000000"/>
                </a:solidFill>
                <a:latin typeface="Corbel"/>
                <a:ea typeface="Corbel"/>
                <a:cs typeface="Corbel"/>
                <a:sym typeface="Corbel"/>
              </a:rPr>
              <a:t>Important + Not Urgent</a:t>
            </a:r>
            <a:r>
              <a:rPr b="0" i="0" lang="es-ES" sz="1800" u="none" strike="noStrike">
                <a:solidFill>
                  <a:srgbClr val="000000"/>
                </a:solidFill>
                <a:latin typeface="Corbel"/>
                <a:ea typeface="Corbel"/>
                <a:cs typeface="Corbel"/>
                <a:sym typeface="Corbel"/>
              </a:rPr>
              <a:t> → Schedule</a:t>
            </a:r>
            <a:endParaRPr/>
          </a:p>
          <a:p>
            <a:pPr indent="-114300" lvl="0" marL="0" marR="0" rtl="0" algn="l">
              <a:spcBef>
                <a:spcPts val="0"/>
              </a:spcBef>
              <a:spcAft>
                <a:spcPts val="0"/>
              </a:spcAft>
              <a:buClr>
                <a:srgbClr val="000000"/>
              </a:buClr>
              <a:buSzPts val="1800"/>
              <a:buFont typeface="Corbel"/>
              <a:buAutoNum type="arabicPeriod"/>
            </a:pPr>
            <a:r>
              <a:rPr b="1" i="0" lang="es-ES" sz="1800" u="none" strike="noStrike">
                <a:solidFill>
                  <a:srgbClr val="000000"/>
                </a:solidFill>
                <a:latin typeface="Corbel"/>
                <a:ea typeface="Corbel"/>
                <a:cs typeface="Corbel"/>
                <a:sym typeface="Corbel"/>
              </a:rPr>
              <a:t>Not Important + Urgent</a:t>
            </a:r>
            <a:r>
              <a:rPr b="0" i="0" lang="es-ES" sz="1800" u="none" strike="noStrike">
                <a:solidFill>
                  <a:srgbClr val="000000"/>
                </a:solidFill>
                <a:latin typeface="Corbel"/>
                <a:ea typeface="Corbel"/>
                <a:cs typeface="Corbel"/>
                <a:sym typeface="Corbel"/>
              </a:rPr>
              <a:t> → Delegate</a:t>
            </a:r>
            <a:endParaRPr b="0" i="0" sz="1800" u="none" strike="noStrike">
              <a:solidFill>
                <a:srgbClr val="000000"/>
              </a:solidFill>
              <a:latin typeface="Corbel"/>
              <a:ea typeface="Corbel"/>
              <a:cs typeface="Corbel"/>
              <a:sym typeface="Corbel"/>
            </a:endParaRPr>
          </a:p>
          <a:p>
            <a:pPr indent="-114300" lvl="0" marL="0" marR="0" rtl="0" algn="l">
              <a:spcBef>
                <a:spcPts val="0"/>
              </a:spcBef>
              <a:spcAft>
                <a:spcPts val="0"/>
              </a:spcAft>
              <a:buClr>
                <a:srgbClr val="000000"/>
              </a:buClr>
              <a:buSzPts val="1800"/>
              <a:buFont typeface="Corbel"/>
              <a:buAutoNum type="arabicPeriod"/>
            </a:pPr>
            <a:r>
              <a:rPr b="1" i="0" lang="es-ES" sz="1800" u="none" strike="noStrike">
                <a:solidFill>
                  <a:srgbClr val="000000"/>
                </a:solidFill>
                <a:latin typeface="Corbel"/>
                <a:ea typeface="Corbel"/>
                <a:cs typeface="Corbel"/>
                <a:sym typeface="Corbel"/>
              </a:rPr>
              <a:t>Not Important + Not Urgent</a:t>
            </a:r>
            <a:r>
              <a:rPr b="0" i="0" lang="es-ES" sz="1800" u="none" strike="noStrike">
                <a:solidFill>
                  <a:srgbClr val="000000"/>
                </a:solidFill>
                <a:latin typeface="Corbel"/>
                <a:ea typeface="Corbel"/>
                <a:cs typeface="Corbel"/>
                <a:sym typeface="Corbel"/>
              </a:rPr>
              <a:t> → Eliminate</a:t>
            </a:r>
            <a:endParaRPr b="0" i="0" sz="1800" u="none" strike="noStrike">
              <a:solidFill>
                <a:srgbClr val="000000"/>
              </a:solidFill>
              <a:latin typeface="Corbel"/>
              <a:ea typeface="Corbel"/>
              <a:cs typeface="Corbel"/>
              <a:sym typeface="Corbel"/>
            </a:endParaRPr>
          </a:p>
        </p:txBody>
      </p:sp>
      <p:pic>
        <p:nvPicPr>
          <p:cNvPr descr="Imagen generada" id="160" name="Google Shape;160;p8"/>
          <p:cNvPicPr preferRelativeResize="0"/>
          <p:nvPr/>
        </p:nvPicPr>
        <p:blipFill rotWithShape="1">
          <a:blip r:embed="rId4">
            <a:alphaModFix/>
          </a:blip>
          <a:srcRect b="0" l="0" r="0" t="0"/>
          <a:stretch/>
        </p:blipFill>
        <p:spPr>
          <a:xfrm>
            <a:off x="7046455" y="1503430"/>
            <a:ext cx="4447278" cy="4447278"/>
          </a:xfrm>
          <a:prstGeom prst="rect">
            <a:avLst/>
          </a:prstGeom>
          <a:noFill/>
          <a:ln>
            <a:noFill/>
          </a:ln>
        </p:spPr>
      </p:pic>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9"/>
          <p:cNvSpPr txBox="1"/>
          <p:nvPr/>
        </p:nvSpPr>
        <p:spPr>
          <a:xfrm>
            <a:off x="3516390" y="215862"/>
            <a:ext cx="7672387" cy="1674813"/>
          </a:xfrm>
          <a:prstGeom prst="rect">
            <a:avLst/>
          </a:prstGeom>
          <a:noFill/>
          <a:ln>
            <a:noFill/>
          </a:ln>
        </p:spPr>
        <p:txBody>
          <a:bodyPr anchorCtr="0" anchor="t" bIns="45700" lIns="91425" spcFirstLastPara="1" rIns="91425" wrap="square" tIns="45700">
            <a:normAutofit fontScale="97500"/>
          </a:bodyPr>
          <a:lstStyle/>
          <a:p>
            <a:pPr indent="0" lvl="0" marL="0" marR="0" rtl="0" algn="r">
              <a:spcBef>
                <a:spcPts val="0"/>
              </a:spcBef>
              <a:spcAft>
                <a:spcPts val="0"/>
              </a:spcAft>
              <a:buClr>
                <a:srgbClr val="FFFFFF"/>
              </a:buClr>
              <a:buSzPct val="100000"/>
              <a:buFont typeface="Corbel"/>
              <a:buNone/>
            </a:pPr>
            <a:r>
              <a:rPr lang="es-ES" sz="4267">
                <a:solidFill>
                  <a:srgbClr val="FFFFFF"/>
                </a:solidFill>
                <a:latin typeface="Corbel"/>
                <a:ea typeface="Corbel"/>
                <a:cs typeface="Corbel"/>
                <a:sym typeface="Corbel"/>
              </a:rPr>
              <a:t>SKILL – TIME MANAGEMENT</a:t>
            </a:r>
            <a:br>
              <a:rPr lang="es-ES" sz="4267">
                <a:solidFill>
                  <a:srgbClr val="FFFFFF"/>
                </a:solidFill>
                <a:latin typeface="Corbel"/>
                <a:ea typeface="Corbel"/>
                <a:cs typeface="Corbel"/>
                <a:sym typeface="Corbel"/>
              </a:rPr>
            </a:br>
            <a:endParaRPr sz="4267">
              <a:solidFill>
                <a:srgbClr val="FFFFFF"/>
              </a:solidFill>
              <a:latin typeface="Corbel"/>
              <a:ea typeface="Corbel"/>
              <a:cs typeface="Corbel"/>
              <a:sym typeface="Corbel"/>
            </a:endParaRPr>
          </a:p>
        </p:txBody>
      </p:sp>
      <p:pic>
        <p:nvPicPr>
          <p:cNvPr descr="Logotipo&#10;&#10;El contenido generado por IA puede ser incorrecto." id="166" name="Google Shape;166;p9"/>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67" name="Google Shape;167;p9"/>
          <p:cNvSpPr txBox="1"/>
          <p:nvPr/>
        </p:nvSpPr>
        <p:spPr>
          <a:xfrm>
            <a:off x="698267" y="1951672"/>
            <a:ext cx="4881918" cy="20313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SzPts val="1800"/>
              <a:buFont typeface="Corbel"/>
              <a:buNone/>
            </a:pPr>
            <a:r>
              <a:rPr b="1" i="0" lang="es-ES" sz="1800" u="none" strike="noStrike">
                <a:solidFill>
                  <a:srgbClr val="000000"/>
                </a:solidFill>
                <a:latin typeface="Corbel"/>
                <a:ea typeface="Corbel"/>
                <a:cs typeface="Corbel"/>
                <a:sym typeface="Corbel"/>
              </a:rPr>
              <a:t>THE POWER OF PRIORITIZATION</a:t>
            </a:r>
            <a:endParaRPr/>
          </a:p>
          <a:p>
            <a:pPr indent="0" lvl="0" marL="0" marR="0" rtl="0" algn="l">
              <a:spcBef>
                <a:spcPts val="0"/>
              </a:spcBef>
              <a:spcAft>
                <a:spcPts val="0"/>
              </a:spcAft>
              <a:buClr>
                <a:schemeClr val="dk1"/>
              </a:buClr>
              <a:buSzPts val="1800"/>
              <a:buFont typeface="Corbel"/>
              <a:buNone/>
            </a:pPr>
            <a:r>
              <a:t/>
            </a:r>
            <a:endParaRPr b="1" i="0" sz="1800" u="none" strike="noStrike">
              <a:solidFill>
                <a:srgbClr val="000000"/>
              </a:solidFill>
              <a:latin typeface="Corbel"/>
              <a:ea typeface="Corbel"/>
              <a:cs typeface="Corbel"/>
              <a:sym typeface="Corbel"/>
            </a:endParaRPr>
          </a:p>
          <a:p>
            <a:pPr indent="0" lvl="0" marL="0" marR="0" rtl="0" algn="l">
              <a:spcBef>
                <a:spcPts val="0"/>
              </a:spcBef>
              <a:spcAft>
                <a:spcPts val="0"/>
              </a:spcAft>
              <a:buNone/>
            </a:pPr>
            <a:r>
              <a:rPr b="0" i="0" lang="es-ES" sz="1800" u="none" strike="noStrike">
                <a:solidFill>
                  <a:srgbClr val="000000"/>
                </a:solidFill>
                <a:latin typeface="Corbel"/>
                <a:ea typeface="Corbel"/>
                <a:cs typeface="Corbel"/>
                <a:sym typeface="Corbel"/>
              </a:rPr>
              <a:t>Not everything is equally important. Ask:</a:t>
            </a:r>
            <a:endParaRPr/>
          </a:p>
          <a:p>
            <a:pPr indent="0" lvl="0" marL="0" marR="0" rtl="0" algn="l">
              <a:spcBef>
                <a:spcPts val="0"/>
              </a:spcBef>
              <a:spcAft>
                <a:spcPts val="0"/>
              </a:spcAft>
              <a:buNone/>
            </a:pP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What brings me closer to my long-term goals?</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What must be done today vs. can wait?</a:t>
            </a:r>
            <a:br>
              <a:rPr b="0" i="0" lang="es-ES" sz="1800" u="none" strike="noStrike">
                <a:solidFill>
                  <a:srgbClr val="000000"/>
                </a:solidFill>
                <a:latin typeface="Corbel"/>
                <a:ea typeface="Corbel"/>
                <a:cs typeface="Corbel"/>
                <a:sym typeface="Corbel"/>
              </a:rPr>
            </a:br>
            <a:r>
              <a:rPr b="0" i="0" lang="es-ES" sz="1800" u="none" strike="noStrike">
                <a:solidFill>
                  <a:srgbClr val="000000"/>
                </a:solidFill>
                <a:latin typeface="Corbel"/>
                <a:ea typeface="Corbel"/>
                <a:cs typeface="Corbel"/>
                <a:sym typeface="Corbel"/>
              </a:rPr>
              <a:t>• What’s draining time without value?</a:t>
            </a:r>
            <a:endParaRPr/>
          </a:p>
        </p:txBody>
      </p:sp>
      <p:pic>
        <p:nvPicPr>
          <p:cNvPr id="168" name="Google Shape;168;p9"/>
          <p:cNvPicPr preferRelativeResize="0"/>
          <p:nvPr/>
        </p:nvPicPr>
        <p:blipFill rotWithShape="1">
          <a:blip r:embed="rId4">
            <a:alphaModFix/>
          </a:blip>
          <a:srcRect b="0" l="0" r="0" t="0"/>
          <a:stretch/>
        </p:blipFill>
        <p:spPr>
          <a:xfrm>
            <a:off x="6484838" y="1359904"/>
            <a:ext cx="4703939" cy="4703939"/>
          </a:xfrm>
          <a:prstGeom prst="rect">
            <a:avLst/>
          </a:prstGeom>
          <a:noFill/>
          <a:ln>
            <a:noFill/>
          </a:ln>
        </p:spPr>
      </p:pic>
    </p:spTree>
  </p:cSld>
  <p:clrMapOvr>
    <a:masterClrMapping/>
  </p:clrMapOvr>
  <p:transition spd="med">
    <p:fade/>
  </p:transition>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rame">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2019-04-23T12:14:49Z</dcterms:created>
  <dc:creator>I and F</dc:creator>
</cp:coreProperties>
</file>